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cc165ef59a4df7" /><Relationship Type="http://schemas.openxmlformats.org/officeDocument/2006/relationships/extended-properties" Target="/docProps/app.xml" Id="Re334887084b844cb" /><Relationship Type="http://schemas.openxmlformats.org/officeDocument/2006/relationships/officeDocument" Target="/ppt/presentation.xml" Id="R670e344272504b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07d963e6b340ae"/>
  </p:sldMasterIdLst>
  <p:notesMasterIdLst>
    <p:notesMasterId xmlns:r="http://schemas.openxmlformats.org/officeDocument/2006/relationships" r:id="R806d3a361d314d1b"/>
  </p:notesMasterIdLst>
  <p:sldIdLst>
    <p:sldId xmlns:r="http://schemas.openxmlformats.org/officeDocument/2006/relationships" id="256" r:id="R8e309945db60414e"/>
    <p:sldId xmlns:r="http://schemas.openxmlformats.org/officeDocument/2006/relationships" id="257" r:id="Rdfa4758cb04044d6"/>
    <p:sldId xmlns:r="http://schemas.openxmlformats.org/officeDocument/2006/relationships" id="258" r:id="Re21f1f7522c44e01"/>
    <p:sldId xmlns:r="http://schemas.openxmlformats.org/officeDocument/2006/relationships" id="259" r:id="Rdf0e309ad1524d86"/>
    <p:sldId xmlns:r="http://schemas.openxmlformats.org/officeDocument/2006/relationships" id="260" r:id="R4d6a048c0ea44a4d"/>
    <p:sldId xmlns:r="http://schemas.openxmlformats.org/officeDocument/2006/relationships" id="261" r:id="R3b79fe2ef6e04240"/>
    <p:sldId xmlns:r="http://schemas.openxmlformats.org/officeDocument/2006/relationships" id="262" r:id="R345ef8bc75c5472c"/>
    <p:sldId xmlns:r="http://schemas.openxmlformats.org/officeDocument/2006/relationships" id="263" r:id="R5984fc7f247c4913"/>
    <p:sldId xmlns:r="http://schemas.openxmlformats.org/officeDocument/2006/relationships" id="264" r:id="R2e65bbe494724eca"/>
    <p:sldId xmlns:r="http://schemas.openxmlformats.org/officeDocument/2006/relationships" id="265" r:id="Rddd2d8aa52db4b1e"/>
    <p:sldId xmlns:r="http://schemas.openxmlformats.org/officeDocument/2006/relationships" id="266" r:id="R2c2948d965764f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45721d304c44e4" /><Relationship Type="http://schemas.openxmlformats.org/officeDocument/2006/relationships/slideMaster" Target="/ppt/slideMasters/slideMaster1.xml" Id="R9c07d963e6b340ae" /><Relationship Type="http://schemas.openxmlformats.org/officeDocument/2006/relationships/notesMaster" Target="/ppt/notesMasters/notesMaster1.xml" Id="R806d3a361d314d1b" /><Relationship Type="http://schemas.openxmlformats.org/officeDocument/2006/relationships/presProps" Target="/ppt/presProps.xml" Id="Ra4ddebdfd5aa40cc" /><Relationship Type="http://schemas.openxmlformats.org/officeDocument/2006/relationships/tableStyles" Target="/ppt/tableStyles.xml" Id="R23617f52b4bd4e23" /><Relationship Type="http://schemas.openxmlformats.org/officeDocument/2006/relationships/slide" Target="/ppt/slides/slide1.xml" Id="R8e309945db60414e" /><Relationship Type="http://schemas.openxmlformats.org/officeDocument/2006/relationships/slide" Target="/ppt/slides/slide2.xml" Id="Rdfa4758cb04044d6" /><Relationship Type="http://schemas.openxmlformats.org/officeDocument/2006/relationships/slide" Target="/ppt/slides/slide3.xml" Id="Re21f1f7522c44e01" /><Relationship Type="http://schemas.openxmlformats.org/officeDocument/2006/relationships/slide" Target="/ppt/slides/slide4.xml" Id="Rdf0e309ad1524d86" /><Relationship Type="http://schemas.openxmlformats.org/officeDocument/2006/relationships/slide" Target="/ppt/slides/slide5.xml" Id="R4d6a048c0ea44a4d" /><Relationship Type="http://schemas.openxmlformats.org/officeDocument/2006/relationships/slide" Target="/ppt/slides/slide6.xml" Id="R3b79fe2ef6e04240" /><Relationship Type="http://schemas.openxmlformats.org/officeDocument/2006/relationships/slide" Target="/ppt/slides/slide7.xml" Id="R345ef8bc75c5472c" /><Relationship Type="http://schemas.openxmlformats.org/officeDocument/2006/relationships/slide" Target="/ppt/slides/slide8.xml" Id="R5984fc7f247c4913" /><Relationship Type="http://schemas.openxmlformats.org/officeDocument/2006/relationships/slide" Target="/ppt/slides/slide9.xml" Id="R2e65bbe494724eca" /><Relationship Type="http://schemas.openxmlformats.org/officeDocument/2006/relationships/slide" Target="/ppt/slides/slide10.xml" Id="Rddd2d8aa52db4b1e" /><Relationship Type="http://schemas.openxmlformats.org/officeDocument/2006/relationships/slide" Target="/ppt/slides/slide11.xml" Id="R2c2948d965764f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c4e25d32e64e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9384620e374538" /><Relationship Type="http://schemas.openxmlformats.org/officeDocument/2006/relationships/notesMaster" Target="/ppt/notesMasters/notesMaster1.xml" Id="R38d12cf161664f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c8a8367db04a4a" /><Relationship Type="http://schemas.openxmlformats.org/officeDocument/2006/relationships/notesMaster" Target="/ppt/notesMasters/notesMaster1.xml" Id="Rb7387616cec045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f8e99a3ba34f9f" /><Relationship Type="http://schemas.openxmlformats.org/officeDocument/2006/relationships/notesMaster" Target="/ppt/notesMasters/notesMaster1.xml" Id="Rbbf7f74f458343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b89ff77851494f" /><Relationship Type="http://schemas.openxmlformats.org/officeDocument/2006/relationships/notesMaster" Target="/ppt/notesMasters/notesMaster1.xml" Id="Rf888b82171ee4f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61db0c05bb45b9" /><Relationship Type="http://schemas.openxmlformats.org/officeDocument/2006/relationships/notesMaster" Target="/ppt/notesMasters/notesMaster1.xml" Id="Ra3f1cd391c0340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89f4b72b2244ee" /><Relationship Type="http://schemas.openxmlformats.org/officeDocument/2006/relationships/notesMaster" Target="/ppt/notesMasters/notesMaster1.xml" Id="R35cd28103dac4e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928600e5a040bb" /><Relationship Type="http://schemas.openxmlformats.org/officeDocument/2006/relationships/notesMaster" Target="/ppt/notesMasters/notesMaster1.xml" Id="R20806e7f0e9544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f4cf5a7b6841b3" /><Relationship Type="http://schemas.openxmlformats.org/officeDocument/2006/relationships/notesMaster" Target="/ppt/notesMasters/notesMaster1.xml" Id="Re33c79e89f6c4d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0f6699a53843fb" /><Relationship Type="http://schemas.openxmlformats.org/officeDocument/2006/relationships/notesMaster" Target="/ppt/notesMasters/notesMaster1.xml" Id="Reb6842b4a4e44b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486bb6b0c945e6" /><Relationship Type="http://schemas.openxmlformats.org/officeDocument/2006/relationships/notesMaster" Target="/ppt/notesMasters/notesMaster1.xml" Id="R87190e5902df4d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d2ecab6e6d40e4" /><Relationship Type="http://schemas.openxmlformats.org/officeDocument/2006/relationships/notesMaster" Target="/ppt/notesMasters/notesMaster1.xml" Id="R9f4977e68dae47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b713166d014f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a3a98a2f9a492b" /><Relationship Type="http://schemas.openxmlformats.org/officeDocument/2006/relationships/slideLayout" Target="/ppt/slideLayouts/slideLayout1.xml" Id="R08b88ec939444a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b88ec939444a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6abe65caa4a0e" /><Relationship Type="http://schemas.openxmlformats.org/officeDocument/2006/relationships/image" Target="/ppt/media/image.png" Id="R55692749e85e4f89" /><Relationship Type="http://schemas.openxmlformats.org/officeDocument/2006/relationships/notesSlide" Target="/ppt/notesSlides/notesSlide1.xml" Id="Ra1f0301d52e749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ba64c5b8345ac" /><Relationship Type="http://schemas.openxmlformats.org/officeDocument/2006/relationships/notesSlide" Target="/ppt/notesSlides/notesSlide2.xml" Id="R4b8e1818d82449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c98293ee44adb" /><Relationship Type="http://schemas.openxmlformats.org/officeDocument/2006/relationships/notesSlide" Target="/ppt/notesSlides/notesSlide3.xml" Id="Re2ad2481ddaa4e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f81eb33e64889" /><Relationship Type="http://schemas.openxmlformats.org/officeDocument/2006/relationships/notesSlide" Target="/ppt/notesSlides/notesSlide4.xml" Id="R304d736f3f1d4f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c7051d5434c3d" /><Relationship Type="http://schemas.openxmlformats.org/officeDocument/2006/relationships/notesSlide" Target="/ppt/notesSlides/notesSlide5.xml" Id="Re78760c1e8b540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e92663e3543d6" /><Relationship Type="http://schemas.openxmlformats.org/officeDocument/2006/relationships/notesSlide" Target="/ppt/notesSlides/notesSlide6.xml" Id="Ra41e0aea04c4441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c28684d334d49" /><Relationship Type="http://schemas.openxmlformats.org/officeDocument/2006/relationships/notesSlide" Target="/ppt/notesSlides/notesSlide7.xml" Id="R9143b482ac7540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17b79e66c4617" /><Relationship Type="http://schemas.openxmlformats.org/officeDocument/2006/relationships/notesSlide" Target="/ppt/notesSlides/notesSlide8.xml" Id="Rb4eafc428f6f45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1d8ad34b3440c" /><Relationship Type="http://schemas.openxmlformats.org/officeDocument/2006/relationships/notesSlide" Target="/ppt/notesSlides/notesSlide9.xml" Id="R4b17af711b0542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c0d209150437b" /><Relationship Type="http://schemas.openxmlformats.org/officeDocument/2006/relationships/notesSlide" Target="/ppt/notesSlides/notesSlide10.xml" Id="Racda5d07fbfd46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c9799587d4973" /><Relationship Type="http://schemas.openxmlformats.org/officeDocument/2006/relationships/notesSlide" Target="/ppt/notesSlides/notesSlide11.xml" Id="R7b885868845a4b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262A2-D198-40F0-A791-225DDA60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DC72C-90D7-4CFD-AD2D-800BED25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A4FFD9-8DA2-44C0-BF9F-F0D8FC11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Background Music Presentation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A2654-89D6-498A-8F6F-8C0E3D3E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Indie composer Mira maps a calm, cinematic soundbed for a travel reel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6D7CA7-68CF-47DE-8BA3-B3F1D859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0A075-2973-4213-8F4C-EA9EC9C3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B446E-DB4E-4D31-9450-92383386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5F76E-2C6A-4A8B-96F3-E5FDEF56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92749e85e4f8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29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61A1B4-D6F5-42CF-A75B-B4778C55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17287-608B-4220-9C84-84AC8CC4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99422-4231-4891-A0D5-6BD0CB46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0AB1A-D861-4E4C-A206-C6F89E6C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62CFD-E05D-497E-BE28-8878510F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presentation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DF48A-A6DA-4071-9833-6C25C57C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76576-DA21-4169-9619-091B92EC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046D4-E255-4730-BAA1-FC8E9B49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35422-DA3C-4F78-BB8D-ED55D717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31EB4-50CB-4919-9C5F-65216520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5D9C3-AD73-4628-B2D0-DC242DE1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7FD7B-AB42-4E43-AAC6-7D608FE1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Sound Palette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8E3D3-0CFF-4C7F-8BC3-DD3A206D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9268E8-C130-485A-BED4-81365B1B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AB4ED-DB55-4FD4-9060-EC701DE4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B5DF75-0187-4919-A725-CBCD9701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B55D6-1DDF-4984-A9D9-B26C061D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Layer the track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1CC565-A65B-45E0-B178-F6477F7B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07EC5-138E-4DA4-B299-4E0AC552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225DA5-1B28-4081-A247-3515B345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Mix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3AD3C3-D292-4781-AADB-E63AB979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the cuts</a:t>
            </a:r>
          </a:p>
        </p:txBody>
      </p:sp>
    </p:spTree>
    <p:extLst>
      <p:ext uri="{BB962C8B-B14F-4D97-AF65-F5344CB8AC3E}">
        <p14:creationId xmlns:p14="http://schemas.microsoft.com/office/powerpoint/2010/main" val="9943105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555A60-4C91-4777-BF1D-A7FF8970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325D6-20E3-4EAF-AF62-1B9FBF06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1043F-25A9-442B-A44B-47518822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F8F92-D929-47DF-A243-0836AA07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F2D3F2-1E6E-4E12-B0F0-587DB4DF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Mood-driven music shapes the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5B7E2-5127-4894-9A2C-7A22C563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60094-60AB-4E13-B29D-BCE86D91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381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B89C4F-4885-4CBD-A528-D0CBC9D6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CB2F5-1E7F-4FA8-8961-B17927B7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4816E-D143-4541-A539-6354C4C9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B333B-6F54-4061-A1FB-C5B8FAA1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850C99-A071-4959-AE9D-BD2B9E2C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background music presentation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A9D1C-6301-4DB1-BD68-2CCDDCE0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796339-3FA3-4422-B09C-BA686E43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FFE41-4F90-4C12-B8EC-4AE5B9FB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8E30A6-1FEA-4B38-BD3B-993D0ACC8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presentation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DCF879-E6AF-4BEB-9FA8-020238DA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9635F-06FA-40CE-ADDE-4A51EB6A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4AFB8-326D-40AC-8BCC-ECBFFD77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981A29-13B4-4D62-8EF6-C9B14D882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4E8FE-7325-428D-830F-B7624554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Mood-driven music shapes the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A34FA0-13F7-4633-A03B-779D7DAD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D54EBB-D274-4E45-8533-39D85537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2C7BD-CB5A-4FA5-BCF6-77FFFF759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39AF20-73E6-45C7-B413-96D3A9DA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274AEE-A3C3-42B8-B6FB-C2266300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Refine the finish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E8D9F2-83E0-4185-A2DF-1E8710FB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46026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9BD565-811C-43B9-A4B1-03A18C49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C41D1-D86E-427E-AB7B-4310AE99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3F7BF9-CDCA-4AD4-B970-37C7545B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A6D9A-690E-4B64-A1E2-6F766E9A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583F2-CCBF-423D-80EA-0B8D8A85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05606-06F7-4F4A-86AA-F9F1BF66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DABEF8-6BA4-42EB-9623-73F934C7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09D58-AE4C-4DE6-BECD-A22DFC35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273A8-C93E-41D3-BC7B-EA9DFB07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5A93A-946F-4023-955B-212F7D1E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CFDCF-0F2E-4D26-B272-2A3231CC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D6261-08B8-44E9-9A97-B3D6E604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02636-A123-4297-90E0-C4A4F075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55C6D-E5C4-41D4-BDEA-977AAFDF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C9E29A-7F64-424C-B5AB-05908D1C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D235DF-5F65-4A8E-9CDF-2037E702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2F6737-C40B-4828-BF39-3A7157FB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Layer the track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066C7-A176-49CD-BDE5-40D2A57A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67F5E3-27F4-40C2-99DE-958EF404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553C84-9D6E-444C-9E5A-A1EDDE04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08D81D-16B8-443E-B54B-7B984444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the cuts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8A8585-1458-48BF-9E06-1C2D952E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54091A-977F-4774-B98A-8C89363C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33A8D8-C3E9-4422-B95E-E1072E0A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80B9BB-E1D7-4BC3-BDCE-F4DE7C9D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finish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2419CA-0CE6-4EB2-8526-8700319F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026715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185F59-67B0-420B-A9F1-87B265BB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E99DA-0E20-4889-8E3D-25762565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F6B5B-F2E4-4E4B-B546-53C47B6E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B0C3F5-C108-4C03-AE9D-D5BA10E7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E7D6A-6F4F-470F-80C2-6E2BB6FC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presentation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CE1FB-3F44-4858-998E-1F9B1E78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B57CF-3383-43E5-80BB-649469F5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A703D-D342-4C14-B8DF-82ADCD95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258A8-ABA6-4187-9B6D-43CC730B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2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cut feels flat without a clear musical direction.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66F33-F353-431C-8872-2AAE0A8E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BC9C1-5581-447D-A8A2-1C1DE86C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changes clash with the rhythm of the track.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8D992F-CA96-49CA-A7D6-26920CBC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011D24-DE7C-437D-A1DD-6D8CB602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intro and outro do not share the same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059F7-E0C0-4405-90AA-A642358F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F0CC2B-6FBA-4797-9294-9B6F892A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E9BE82-30E9-4B1C-B17D-B863D2D0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BAF71B-1AE3-4383-99D8-4A4F7CA5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music supports each scene transition smoothly.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55369-8BD3-4CE9-A521-82B213E4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8CF265-2242-4D7D-9FED-4F18B86D2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 stays consistent from opening to ending.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A1CF14-67DE-41CD-9501-23DB38AC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695465-159A-4FFB-85B9-D73A7980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feels more intentional and cohesive.</a:t>
            </a:r>
          </a:p>
        </p:txBody>
      </p:sp>
    </p:spTree>
    <p:extLst>
      <p:ext uri="{BB962C8B-B14F-4D97-AF65-F5344CB8AC3E}">
        <p14:creationId xmlns:p14="http://schemas.microsoft.com/office/powerpoint/2010/main" val="10863211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94131B-9E01-4B43-BA2F-395AC9A5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9BF98-9C79-4E8B-94B4-0C483FA2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34000-34D8-44FB-B1A7-D359C7B4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125D8-74DE-4897-A5F8-28AFE346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95873-E294-4A1B-A323-36E18856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4EC77-D57B-4519-BFD2-FC06F80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8DD7DE-6BB2-4836-8058-E0BF4AAD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1DC45-F97D-477B-B970-F150DACA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DEC00-E03F-4061-87D2-DF8DA521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9C3AD4-201F-4B61-AB28-69F05FBD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connect music choices to story beats.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FCE0E-0B48-4381-8C05-484ED35F2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AF59D-7A38-4860-B62E-DE35890C5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2DABA-085A-4C4A-80D3-9D5D00F0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F1257D-D457-42C8-9A4A-11BCE4C5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927FD9-BADE-43B6-823F-8FD0449C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guidance for choosing background tracks that fit a brand video.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28A14-3093-4F45-B233-2DF558A3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74C85E-CCA2-4237-8B92-BB2C512B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D07059-40E1-4C1B-9E38-F3FE9A74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FBB0D9-3DFD-47FD-B6C9-D655F315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AC4D1C-978A-4000-AF53-F4F1F9C9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process for building a polished audio mood.</a:t>
            </a:r>
          </a:p>
        </p:txBody>
      </p:sp>
    </p:spTree>
    <p:extLst>
      <p:ext uri="{BB962C8B-B14F-4D97-AF65-F5344CB8AC3E}">
        <p14:creationId xmlns:p14="http://schemas.microsoft.com/office/powerpoint/2010/main" val="17949734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148C35-3A87-48BF-8176-6CA4C261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5E997-48B0-4439-B2BF-546AB9A6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7A2B8-AF2E-42F4-8529-6F040595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174C7-7412-4F2A-B2F8-381E2CDC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C8556-7120-4A2E-ACFB-1B1DD32A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8DFDD-5D53-49DF-A74C-FE24020F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8CCCB9-17CC-4844-8736-091F2D99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ACD34-914A-48CB-80DA-D23AF9EF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8DA8FA-286C-4C7F-B519-227BCFC5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02C5C-EA64-43D1-A53D-1B7C15EB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1BF78-F8A7-4701-811F-0842C7F5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006719-889D-48A3-8709-CCD0C70B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F2FAE-DC79-45CB-95EF-F5ED7B07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EC677B-A2AE-4A9D-AC2E-7E98C3BF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46881D-0E89-401A-AAB3-39D8DC36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2AC4A-B5C0-4B12-956F-1923ABCE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640EDE-C404-492D-AD44-5BD801BA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46997-B26F-4272-A634-0F89A81D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8B87F-92FC-40AC-9B8A-76FBC302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6655E0-5956-4D5F-A2E1-D66DF063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041292-21E2-41BB-BE11-458CC4C0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21EA72-73C2-4173-9DB9-A0097BE5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17675-1BA8-486F-858A-286E7BCF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Layer the track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B83FB4-41D6-48A0-8E1E-FA152545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B33442-CEA3-4184-B2AB-F73D17FF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654E9F-5521-4123-BF24-C944D442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EDE1CA-F699-463C-A03A-27A1FB6D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81E370-E1CB-41B8-8CE6-B8F2DFE0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20A0B1-529F-445D-8708-0F5C2179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the cuts</a:t>
            </a:r>
          </a:p>
        </p:txBody>
      </p:sp>
    </p:spTree>
    <p:extLst>
      <p:ext uri="{BB962C8B-B14F-4D97-AF65-F5344CB8AC3E}">
        <p14:creationId xmlns:p14="http://schemas.microsoft.com/office/powerpoint/2010/main" val="19853897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707BC4-8125-4631-9AF5-2DCA9C76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21D08-B9DC-4004-81C2-76187D5F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43FEA-2475-4377-8040-C059717A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9A57D-5204-4E30-938C-6DB6F35A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A4C717-E6B8-4712-9F7D-02DEB0B8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presentation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72B35-B31B-4DB9-A743-7F378A43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5D63F-5674-4982-A2DE-50641EB7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E49AA-53C5-4EB4-ACB8-182B47940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Mira use one background track to hold a travel story together?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7A4230-DF62-4DB2-8D91-23991F85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5FCEE-B54B-485D-825F-014332E7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AFD1A-043C-47D2-8DA2-D9C03DE8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3A9E9-2EA2-4ED4-B000-E6E0013A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0FA7E7-80B3-4742-87CC-06BE80B9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86ADB-183C-40C7-830D-18DB4274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9456A1-D9D6-4105-8A9E-AA187439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Layer the track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F23B1-1582-474F-A958-5127D43BC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3DC6F5-CE37-4E85-8B86-195A1E25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A66AC7-F603-43CE-BDF8-B9016813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finish</a:t>
            </a:r>
          </a:p>
        </p:txBody>
      </p:sp>
    </p:spTree>
    <p:extLst>
      <p:ext uri="{BB962C8B-B14F-4D97-AF65-F5344CB8AC3E}">
        <p14:creationId xmlns:p14="http://schemas.microsoft.com/office/powerpoint/2010/main" val="4693163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0C78FD-4128-4679-B6C3-4C6EFBFF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5634BE-A139-47C7-B6B2-3835A5E4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7C91A-26E7-42F8-BD3F-6D8BE508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8A440-69C8-4E86-85D4-CF21AB6D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AD87C-F43E-4225-A6B0-5CF373D1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presentation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035D76-C366-422A-934E-039DD0E3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B88A87-427A-4F7D-BD66-B8DB0A01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B844E6-4F26-45A1-BCB2-0ABBEE35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33EC8-042C-4D88-ADE8-6959FA2F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45878A-ED32-4F97-9DCC-5B566C727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9789A6-A631-4F8C-B937-3B46BE96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BB9D4-6185-4DCC-9E9E-5E3DF59CD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79C0F6-0608-41EE-8D6A-8D12F880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63403-3973-4078-A4C3-4E32AF66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5183F-A916-403F-B100-3F09EC5B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7FDB4-6226-480F-A5D0-0361CAF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0F01EB-A854-4F98-BB91-47804AFD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15D20F-4E2B-4FE5-99CE-FE0CFBBA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FBA4C9-7596-43BD-B745-AF6E8A2A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Layer the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8A8D9D-B890-47F5-B46D-CEAD2B49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86A1C3-BC43-4672-B779-9FCC5B642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5FF000-C26E-48FD-97D7-4A751A0D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6F06EA-B4BA-4056-993F-FBAEAF2C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D63BF2-880A-41B7-BA48-77A816CC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finish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0A8BCB-2636-4499-AACA-0D365F17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99581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813EF5-5B1C-4142-A060-BE5312FF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58F61-2021-4E06-B8EC-89235569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DF8C6B-7BFC-4629-9088-74D3D4E9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sound that guides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38AB66-24F1-4B08-80B7-4B7CCD02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20B01-3E2F-48AA-8EB6-54B09B28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2CA28-9880-4D37-A4DE-D2252AAC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53C7F-3E97-46F4-BA0C-82A2F721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60612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2026-10-01T22:57:32.5050000Z</dcterms:created>
  <dcterms:modified xsi:type="dcterms:W3CDTF">2026-10-01T22:57:32.5050000Z</dcterms:modified>
</coreProperties>
</file>