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defbe75b7544b7" /><Relationship Type="http://schemas.openxmlformats.org/officeDocument/2006/relationships/extended-properties" Target="/docProps/app.xml" Id="Rf3b3b91a783c47c9" /><Relationship Type="http://schemas.openxmlformats.org/officeDocument/2006/relationships/officeDocument" Target="/ppt/presentation.xml" Id="R8aa23802f7bf44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87fbe03ae643c8"/>
  </p:sldMasterIdLst>
  <p:notesMasterIdLst>
    <p:notesMasterId xmlns:r="http://schemas.openxmlformats.org/officeDocument/2006/relationships" r:id="R62322c3cfbb849d3"/>
  </p:notesMasterIdLst>
  <p:sldIdLst>
    <p:sldId xmlns:r="http://schemas.openxmlformats.org/officeDocument/2006/relationships" id="256" r:id="Re00834d398a2486c"/>
    <p:sldId xmlns:r="http://schemas.openxmlformats.org/officeDocument/2006/relationships" id="257" r:id="R5f3442edd50645b4"/>
    <p:sldId xmlns:r="http://schemas.openxmlformats.org/officeDocument/2006/relationships" id="258" r:id="R73304686959743e0"/>
    <p:sldId xmlns:r="http://schemas.openxmlformats.org/officeDocument/2006/relationships" id="259" r:id="R5c0b87a0cf0b408c"/>
    <p:sldId xmlns:r="http://schemas.openxmlformats.org/officeDocument/2006/relationships" id="260" r:id="R93b82d3505714225"/>
    <p:sldId xmlns:r="http://schemas.openxmlformats.org/officeDocument/2006/relationships" id="261" r:id="R38165ecbd21b4b8d"/>
    <p:sldId xmlns:r="http://schemas.openxmlformats.org/officeDocument/2006/relationships" id="262" r:id="Rff03a5921073489c"/>
    <p:sldId xmlns:r="http://schemas.openxmlformats.org/officeDocument/2006/relationships" id="263" r:id="R205e9479098441ac"/>
    <p:sldId xmlns:r="http://schemas.openxmlformats.org/officeDocument/2006/relationships" id="264" r:id="Rf6f3befdb23a4d0e"/>
    <p:sldId xmlns:r="http://schemas.openxmlformats.org/officeDocument/2006/relationships" id="265" r:id="Reb8a317460ba4725"/>
    <p:sldId xmlns:r="http://schemas.openxmlformats.org/officeDocument/2006/relationships" id="266" r:id="Rdd7050bc6c7146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8292fd4ef646f3" /><Relationship Type="http://schemas.openxmlformats.org/officeDocument/2006/relationships/slideMaster" Target="/ppt/slideMasters/slideMaster1.xml" Id="Rbb87fbe03ae643c8" /><Relationship Type="http://schemas.openxmlformats.org/officeDocument/2006/relationships/notesMaster" Target="/ppt/notesMasters/notesMaster1.xml" Id="R62322c3cfbb849d3" /><Relationship Type="http://schemas.openxmlformats.org/officeDocument/2006/relationships/presProps" Target="/ppt/presProps.xml" Id="R54178ba9c0824e05" /><Relationship Type="http://schemas.openxmlformats.org/officeDocument/2006/relationships/tableStyles" Target="/ppt/tableStyles.xml" Id="R29fabb031c514cf1" /><Relationship Type="http://schemas.openxmlformats.org/officeDocument/2006/relationships/slide" Target="/ppt/slides/slide1.xml" Id="Re00834d398a2486c" /><Relationship Type="http://schemas.openxmlformats.org/officeDocument/2006/relationships/slide" Target="/ppt/slides/slide2.xml" Id="R5f3442edd50645b4" /><Relationship Type="http://schemas.openxmlformats.org/officeDocument/2006/relationships/slide" Target="/ppt/slides/slide3.xml" Id="R73304686959743e0" /><Relationship Type="http://schemas.openxmlformats.org/officeDocument/2006/relationships/slide" Target="/ppt/slides/slide4.xml" Id="R5c0b87a0cf0b408c" /><Relationship Type="http://schemas.openxmlformats.org/officeDocument/2006/relationships/slide" Target="/ppt/slides/slide5.xml" Id="R93b82d3505714225" /><Relationship Type="http://schemas.openxmlformats.org/officeDocument/2006/relationships/slide" Target="/ppt/slides/slide6.xml" Id="R38165ecbd21b4b8d" /><Relationship Type="http://schemas.openxmlformats.org/officeDocument/2006/relationships/slide" Target="/ppt/slides/slide7.xml" Id="Rff03a5921073489c" /><Relationship Type="http://schemas.openxmlformats.org/officeDocument/2006/relationships/slide" Target="/ppt/slides/slide8.xml" Id="R205e9479098441ac" /><Relationship Type="http://schemas.openxmlformats.org/officeDocument/2006/relationships/slide" Target="/ppt/slides/slide9.xml" Id="Rf6f3befdb23a4d0e" /><Relationship Type="http://schemas.openxmlformats.org/officeDocument/2006/relationships/slide" Target="/ppt/slides/slide10.xml" Id="Reb8a317460ba4725" /><Relationship Type="http://schemas.openxmlformats.org/officeDocument/2006/relationships/slide" Target="/ppt/slides/slide11.xml" Id="Rdd7050bc6c7146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989414f1e14f7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53b96493344774" /><Relationship Type="http://schemas.openxmlformats.org/officeDocument/2006/relationships/notesMaster" Target="/ppt/notesMasters/notesMaster1.xml" Id="R550c0ca80530476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e6ab3181564368" /><Relationship Type="http://schemas.openxmlformats.org/officeDocument/2006/relationships/notesMaster" Target="/ppt/notesMasters/notesMaster1.xml" Id="R92eb9468cd78410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02bdf8e542413c" /><Relationship Type="http://schemas.openxmlformats.org/officeDocument/2006/relationships/notesMaster" Target="/ppt/notesMasters/notesMaster1.xml" Id="R037bbfbe13984b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37a585888d446a" /><Relationship Type="http://schemas.openxmlformats.org/officeDocument/2006/relationships/notesMaster" Target="/ppt/notesMasters/notesMaster1.xml" Id="R7326f8d2dd1043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2d4b8fd4af4231" /><Relationship Type="http://schemas.openxmlformats.org/officeDocument/2006/relationships/notesMaster" Target="/ppt/notesMasters/notesMaster1.xml" Id="R9f8828eac89040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e219ced9a77470c" /><Relationship Type="http://schemas.openxmlformats.org/officeDocument/2006/relationships/notesMaster" Target="/ppt/notesMasters/notesMaster1.xml" Id="R22ca5c6fbf9246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6a179415db4932" /><Relationship Type="http://schemas.openxmlformats.org/officeDocument/2006/relationships/notesMaster" Target="/ppt/notesMasters/notesMaster1.xml" Id="R31f157ead6a6452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bbb2ac3a934e83" /><Relationship Type="http://schemas.openxmlformats.org/officeDocument/2006/relationships/notesMaster" Target="/ppt/notesMasters/notesMaster1.xml" Id="R51a8d570cf6046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bd337e51704468" /><Relationship Type="http://schemas.openxmlformats.org/officeDocument/2006/relationships/notesMaster" Target="/ppt/notesMasters/notesMaster1.xml" Id="R5eb8c523245f41a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0374ef7c494058" /><Relationship Type="http://schemas.openxmlformats.org/officeDocument/2006/relationships/notesMaster" Target="/ppt/notesMasters/notesMaster1.xml" Id="Rcec30fb20f2f4cb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77befe6bc7455b" /><Relationship Type="http://schemas.openxmlformats.org/officeDocument/2006/relationships/notesMaster" Target="/ppt/notesMasters/notesMaster1.xml" Id="R45b84c7d002841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aa5a8a7f314f5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285fead2624541" /><Relationship Type="http://schemas.openxmlformats.org/officeDocument/2006/relationships/slideLayout" Target="/ppt/slideLayouts/slideLayout1.xml" Id="R809b575c65d14c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9b575c65d14c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e6a9fe7aba4253" /><Relationship Type="http://schemas.openxmlformats.org/officeDocument/2006/relationships/image" Target="/ppt/media/image.png" Id="R5b6f0a37c4494b3b" /><Relationship Type="http://schemas.openxmlformats.org/officeDocument/2006/relationships/notesSlide" Target="/ppt/notesSlides/notesSlide1.xml" Id="R7a11b41dfc1f4d1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a569854d7f487e" /><Relationship Type="http://schemas.openxmlformats.org/officeDocument/2006/relationships/notesSlide" Target="/ppt/notesSlides/notesSlide2.xml" Id="R3f7f0dfe9d9848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4b83766c034204" /><Relationship Type="http://schemas.openxmlformats.org/officeDocument/2006/relationships/notesSlide" Target="/ppt/notesSlides/notesSlide3.xml" Id="R416768ee5ed243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ad7d3bd75478f" /><Relationship Type="http://schemas.openxmlformats.org/officeDocument/2006/relationships/notesSlide" Target="/ppt/notesSlides/notesSlide4.xml" Id="R2492f5cf59264e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0481eadadb45e3" /><Relationship Type="http://schemas.openxmlformats.org/officeDocument/2006/relationships/notesSlide" Target="/ppt/notesSlides/notesSlide5.xml" Id="Re6223c0395d74d7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d08a9cb5e4481" /><Relationship Type="http://schemas.openxmlformats.org/officeDocument/2006/relationships/notesSlide" Target="/ppt/notesSlides/notesSlide6.xml" Id="R2c8d99a8d82d42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e9182386a43bb" /><Relationship Type="http://schemas.openxmlformats.org/officeDocument/2006/relationships/notesSlide" Target="/ppt/notesSlides/notesSlide7.xml" Id="R7d02ded6381046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1bca4b031d418f" /><Relationship Type="http://schemas.openxmlformats.org/officeDocument/2006/relationships/notesSlide" Target="/ppt/notesSlides/notesSlide8.xml" Id="Rab87c491c7304c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b87247009b4e74" /><Relationship Type="http://schemas.openxmlformats.org/officeDocument/2006/relationships/notesSlide" Target="/ppt/notesSlides/notesSlide9.xml" Id="R69aea51be7594b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73037d151e49fa" /><Relationship Type="http://schemas.openxmlformats.org/officeDocument/2006/relationships/notesSlide" Target="/ppt/notesSlides/notesSlide10.xml" Id="R89a2db642b974e6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e088d8149145f7" /><Relationship Type="http://schemas.openxmlformats.org/officeDocument/2006/relationships/notesSlide" Target="/ppt/notesSlides/notesSlide11.xml" Id="Rba4c79181a5d4d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D4FDFA-F94E-404C-9E6A-A239C2BE7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A176B8-F940-4951-8786-35DA2465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A7F13-9A46-481D-96A4-EBF8C9BE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Band Director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F15C8B-DE45-4031-A938-A19E00DD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maps a 45-minute rehearsal for the brass section before the spring concert.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EC71C4-33D7-4C02-88F1-8E8A2CF97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4B9F6A-6BDE-41C2-8EF0-D4FF8B078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D2CEF6-ED94-49B1-A1DF-2FA35FC4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6D7DAF-FC00-4A50-A2EC-726353BF2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f0a37c4494b3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185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EFC320-BF54-45F5-9C96-2DD299EA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14CA2-53B0-4E39-A9D8-45794BA6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5C4A3-BEBB-45F8-AEDB-0A1F4240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0C1413-CC83-4D30-A2AD-E75691E0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3830EB-5FC5-4527-891B-64280047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band director lesson plan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EA8DC-CB16-411D-96DC-6E048C29F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16241-212B-4634-BADD-6168D126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5F62E5-0CF8-433C-81C6-3424033BD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8C8D86-3AA8-4F70-9B54-535DEA4D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brass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F2DB4D-0CE9-4753-9D62-46C9F0D7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0663C-23BD-4591-A951-800BF17C7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11008-3763-4B23-B7EF-51D1722BE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Technique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6EA883-5720-4181-837A-430246B9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tempo goals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F2759F-C1E5-4425-88B5-4DAC172B5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1E4673-47B7-48A1-AE86-F91AFE7B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D152F2-F231-4533-B705-735D0660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515F1C-DA83-40EB-870E-0A8FB016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tricky bars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4D5D65-2A41-44D9-AE04-516717A8E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E496DE-85B1-4ACE-AD76-98E7A2BEA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BE7DC1-65E9-4C60-95F3-A38B915E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94D827-286E-4F8F-9EB0-E7E54B1E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Give section feedback</a:t>
            </a:r>
          </a:p>
        </p:txBody>
      </p:sp>
    </p:spTree>
    <p:extLst>
      <p:ext uri="{BB962C8B-B14F-4D97-AF65-F5344CB8AC3E}">
        <p14:creationId xmlns:p14="http://schemas.microsoft.com/office/powerpoint/2010/main" val="5487262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F34F28-B5CE-4B0F-B987-0EF7D90A3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D2E1CD-87BA-4E9E-9B1B-42DE6F04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1B24CA-3FDB-4F16-AF3B-3FBC9D8A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56F3A-8C5A-4C3F-8808-70485251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EE2A0A-C57F-40C6-A133-CCAE58E7A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Focused rehearsal plan for a middle school band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C90DE8-61F0-4D0D-9E21-73072B10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0C7A86-F161-4B5B-A907-C12232B5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799995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4DE389-609F-47F5-A5A7-CE39BA33C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956409-D9FB-4685-B04A-36A8181A2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4EF9A3-0EBC-4C0F-A4B6-8B20C2ADB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4241DF-1C4B-462D-B469-AE79D512B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421B00-CF63-41AE-8F56-AE0E8470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band director lesson plan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E3C86-A963-4501-8B9A-12244909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CBC6A3-B169-4C34-B2F1-2A834141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842FB-0058-44E5-B081-1C58F2C37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50B247-C4C5-4963-9B92-8EE1886F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band director lesson plan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4976E-58CB-49E3-9BF6-AC238BDC2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9EC3F3-BE49-4101-BF29-66D9088D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F87560-4AD6-4039-9618-48E08C02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0E716F-5D26-437F-B4E7-AB4E4A103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F5333C-9C69-44D5-B5FF-AF63AE4B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Focused rehearsal plan for a middle schoo…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A0497-5A98-4799-B056-93546920C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6DF6F0-CE17-44D1-84C0-429E4FF9D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52948E-8EB3-44FE-9F15-32F13689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691D6F-FBA6-4247-9D23-F1C4F2F44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490B08-03B1-46C6-8B30-5EE7F03A5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Close with run-through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62149D-D993-4F4D-B718-FA9B76E8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999901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D061A9-FC22-4B99-98F8-A2E5183F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06E02-C443-41EF-BE5F-CC65DAFBB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1988FB-57D2-4F86-99E9-AACFDA6C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283DD0-B02F-41FA-8FE2-EEC62852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E64AD3-E5E9-4B62-8163-5067444D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7F2089-8CA7-47FF-A44D-5793B518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F05BCD-B025-46C0-8D23-BA6984C2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1F2F4-6263-41F3-8373-FE64179D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9BE53F-B3D6-41F6-8F64-F5BDEE3AA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 up brass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6B9D0F-E951-4457-8BFF-CBC32FA4D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1ED676-5F44-4E73-B622-155F8B6C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1794B2-CE10-413B-8E34-23581CEB1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14CACB-5DF0-407D-B250-69DFCA2F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tempo goals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D0F9A8-4891-4540-BBFF-A1D8115E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67C379-C92F-4824-98E3-1A8FDD82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D562E3-8F74-4730-A893-511FABC0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66F57C-5B55-43CF-BC40-123BEECCF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tricky bars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EADDAD-91C8-43EC-9E07-7E1E9C35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E5E58E-B04D-45E9-8FE7-D9F36AFD8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DFFFB-6C40-4309-9B00-EA3B5FF7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33034F-DC2D-49E4-9611-D2B28A79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Give section 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FC7A1D-B675-4CD5-99A4-3E284ECE2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EBD73F-5009-4B2D-904C-48D3AD72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492A51-8BF8-4653-A95C-8FFBBCD21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A0FEB2-C5EA-449B-B7BC-827B5F53D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run-through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21A615-4B37-4266-AA78-AFB9FA48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717991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95DB13-0D18-476A-8681-B0300A435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E86F62-2C25-4E6D-AE4D-8BAB7D92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CF3D57-1348-4555-9C7E-96228119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4DFD45-6313-431B-A80F-4A446711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8E453C-3AF8-4D9D-AACC-A7514C26B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band director lesson plan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294CFC-51A1-4EAA-AA63-E92E6264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81A8EB-88D8-4892-9C27-908F17F9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8332EC-EE45-44CC-934B-B23E83B3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86E6AE-6781-40AD-874C-59B9C118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4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start without a clear warm-up routine.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C21725-D9EC-4BC9-AB4A-A37A0D50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31D84F-A46F-479F-8CCC-EE162743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brass section rushes through difficult measures.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9D4DB9-91B2-4037-B8B8-2D1F3BFE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B99CF8-8CB4-4C86-9734-37E327D9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Feedback gets scattered during rehearsal.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27E66D-FD3B-44A0-B424-08E7EA978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CA9638-279B-4EB7-BA07-057F3D22E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872F07-2B57-44AF-AABE-949F02D3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54931A-8C49-4E61-B9F2-0E9E4837F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1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part of rehearsal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69C84F-6D31-4A30-913D-F16154D12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8DB80D-C809-4BAE-93F7-D26EA48C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revisit the hardest passage with guidance.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3E7B48-584D-4D03-950A-A88E8653C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AC5310-6192-4763-9FAD-57D37E61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ends with a confident full run-through.</a:t>
            </a:r>
          </a:p>
        </p:txBody>
      </p:sp>
    </p:spTree>
    <p:extLst>
      <p:ext uri="{BB962C8B-B14F-4D97-AF65-F5344CB8AC3E}">
        <p14:creationId xmlns:p14="http://schemas.microsoft.com/office/powerpoint/2010/main" val="21383988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68BA9C-450E-4A91-B1E6-68C6111E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EFFF76-BBDC-4E51-A38C-6D2B2F56B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5A58D3-1C9D-43D9-94E3-F7A6FCB0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D011BA-6839-48BA-9224-0CB532933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317603-C026-4244-8A58-B9419EF10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F40A1-3DD7-4913-A345-627C368D8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F19279-1F6B-4F38-A63C-618DA0ED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573D25-2551-4159-9003-A8F7E00EF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096F8A-B7C8-44FC-B82B-6E12D3A3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BAND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FD02EB-6F22-4E0A-8F68-38DFBB1FB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lesson flow for a focused rehearsal and section-specific coaching.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EAB66B-E4DF-4117-B421-5D52A5B4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AB0848-54EE-4D0A-9D0B-65A0934C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AA90C4-F549-4ADB-87BA-C72054952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A84A6F-5FAC-4B83-B010-2117BBFA4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MUSIC TEACHER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DDF875-E2CA-4CC3-9BBD-813142636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guide students through warm-up, practice, and review.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0A66FB-02D0-4577-AF25-2618060D3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2C17C5-3DB5-4B22-A534-38BEA0CF6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F3FC63-94E4-4CD7-86FD-8CD6DE5D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C6C649-37CB-4A16-AB72-3AC463AE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SCHOOL ADMIN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98FCCF-006F-41E3-B393-1B55C9DF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overview of the rehearsal purpose and student activities.</a:t>
            </a:r>
          </a:p>
        </p:txBody>
      </p:sp>
    </p:spTree>
    <p:extLst>
      <p:ext uri="{BB962C8B-B14F-4D97-AF65-F5344CB8AC3E}">
        <p14:creationId xmlns:p14="http://schemas.microsoft.com/office/powerpoint/2010/main" val="10631593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10C82E-0908-486E-B65A-7EEF6B2D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92A1E0-04BC-467F-91EE-88FC3FAC0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17A72F-1CBF-495F-8047-899799F3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4A3517-B2FE-4521-9C9E-51DC291C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0CC384-1528-4688-8BD5-325FD268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3A167C-5B7F-41C2-812C-912B82E39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B0236B-EC3C-417E-97A7-BB6E4D4EF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5F22B5-E218-4F6C-BDDE-3C1AFCB1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D65F05-8361-458B-A383-7EDE0389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D8E109-B26B-4B2B-9E29-06CF49E5C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081CB8-EF9C-46DA-A85A-A0E418DB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 up brass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D64A37-3CEA-4497-BCEF-F131711C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B53527-50CA-4201-A02A-052FD3AF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199131-962E-47ED-B66C-1FECBCD2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067FC3-B7F2-4222-80F1-1F7092F24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886B41-1F8A-42F1-AF32-4AD2237C9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2BEC97-08DE-44FE-8A2F-6A15C9A0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tempo goals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F30636-A0F6-4499-80AE-ACFCC02D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A788EC-9089-44C4-BF74-CDF5A67B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EE7861-C5B6-4E19-9BE3-381AF0D7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9B6286-0665-45A2-AE1F-50F45213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6753BF-6880-42F9-8E57-8587A03A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F90D21-4D91-4073-A392-07AB6F87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tricky bars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329FFE-8992-418B-987E-3FC55AA4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620298-945F-45B1-94E2-876B9E65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84EE6F-119B-4F3D-8709-DF3ACBDC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87D9BD-346B-4CAA-882F-57656478E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1C6C34E-47F0-48A2-AD29-75C8D52B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AE2424-A64F-4D4D-9744-23114B86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Give section feedback</a:t>
            </a:r>
          </a:p>
        </p:txBody>
      </p:sp>
    </p:spTree>
    <p:extLst>
      <p:ext uri="{BB962C8B-B14F-4D97-AF65-F5344CB8AC3E}">
        <p14:creationId xmlns:p14="http://schemas.microsoft.com/office/powerpoint/2010/main" val="5151978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AA975A-D192-4033-900E-DBDF0176D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90AAD2-AD08-447F-BC8F-47D1A80A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D88ED-F723-4377-B065-4AEEAAE1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5F930F-9CCA-4608-BD53-36DAFAC7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57026-0AC4-4B9A-8D8B-9CE077EF3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31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band director lesson plan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0A8F42-BDC9-4B84-9F85-4B09210B2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DBD6E-DEFB-4414-8422-424219A4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CEC53E-D6C7-4746-B284-84E13DFA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structure one rehearsal so the brass section stays focused and prepared?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A2CA7C-4617-481C-BDFB-5289B428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B9464E-409C-4B3F-A2D0-07DE129A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C4E56E-78B0-401F-B68E-948333052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790187-7FF0-442C-9BD9-7897623B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tempo goals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39AABC-1A52-45D2-B3F0-0E58E5FA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7F8A8D-B7C0-421E-AD2E-20155453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A166D8-3CD7-4FB4-AECC-B7BF9F57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tricky bars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BB2D8F-50E5-4D42-9373-E10DF9D80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9EB286-C23B-4FC7-8A1A-B4F224D9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C151D9-1677-411F-92A6-BF4ED02C6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run-through</a:t>
            </a:r>
          </a:p>
        </p:txBody>
      </p:sp>
    </p:spTree>
    <p:extLst>
      <p:ext uri="{BB962C8B-B14F-4D97-AF65-F5344CB8AC3E}">
        <p14:creationId xmlns:p14="http://schemas.microsoft.com/office/powerpoint/2010/main" val="20203145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79E05C-F9D3-49E3-9AD2-7E8BB123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47220-E915-404C-9321-BE90E9D0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FA0B21-9116-4287-8D03-F72275254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3BD209-AE6C-473E-95FE-CA0AB89CB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8EBBE2-0E82-48F3-952F-39AEC0F5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band director lesson plan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91C940-A019-47A0-A094-8753625F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0D1314-1869-4815-A2F6-7765F093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0B3667-6535-4B74-A980-6E4C879A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0F0743-4E4E-467C-A534-95BD00D31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 up brass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C17C8C-9FE1-47B3-8490-49FB75E0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271A22-883A-486C-91A1-0269856B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AEB721-3095-4411-A3F7-8900365A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AE76D1-A058-408A-926A-E5C1B0E6D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6798AE-E7A1-4B38-8BB6-6407E7539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tempo goals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5162AF-5A78-47C3-80FD-5F60EA99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768C98-D1A8-488A-8F79-83FDAFA2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BD749-C1BB-4C20-9872-E8C45D18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7C3B3B-5CC9-49ED-9836-02CB2BC3C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D16A15-4D46-4FB7-BFD7-A21780F15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tricky bars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2793EC-5251-47E7-BCD8-C3DCAC9A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7BEC54-C79D-4BD9-9A18-69CAAA3E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070039-3365-4BF3-88E6-FCD5F94B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73A38A-600C-4B25-9941-BC11737AB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B81665-9C77-4E5C-937B-E3740858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run-through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5E951B-EDD1-4A8F-828F-702C21126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996931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D55350-35F9-4B8E-A42F-22C56052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EADB64-F7B2-44D7-AF0D-1108D618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93BA56-2367-4B78-8CE5-5420611C0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plan keeps rehearsal steady and productive.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DF0DB-82D4-4D2F-8476-3FCC0058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75611E-1EC0-4D7F-828B-7EFAD3A2B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1CFBDE-09BA-4E66-966A-D37310B5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324F01-CC43-4318-8A29-4DACD8424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768479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2026-10-01T21:45:54.1350000Z</dcterms:created>
  <dcterms:modified xsi:type="dcterms:W3CDTF">2026-10-01T21:45:54.1350000Z</dcterms:modified>
</coreProperties>
</file>