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55886094a20447e" /><Relationship Type="http://schemas.openxmlformats.org/officeDocument/2006/relationships/extended-properties" Target="/docProps/app.xml" Id="R170fe315b2264c33" /><Relationship Type="http://schemas.openxmlformats.org/officeDocument/2006/relationships/officeDocument" Target="/ppt/presentation.xml" Id="R0028ab9938a84ac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75ebd61dd9943c5"/>
  </p:sldMasterIdLst>
  <p:notesMasterIdLst>
    <p:notesMasterId xmlns:r="http://schemas.openxmlformats.org/officeDocument/2006/relationships" r:id="R91b42b1f22344da9"/>
  </p:notesMasterIdLst>
  <p:sldIdLst>
    <p:sldId xmlns:r="http://schemas.openxmlformats.org/officeDocument/2006/relationships" id="256" r:id="Rea27f1d033394204"/>
    <p:sldId xmlns:r="http://schemas.openxmlformats.org/officeDocument/2006/relationships" id="257" r:id="Red8e767a71fc46e8"/>
    <p:sldId xmlns:r="http://schemas.openxmlformats.org/officeDocument/2006/relationships" id="258" r:id="R3d54694bd8484b5d"/>
    <p:sldId xmlns:r="http://schemas.openxmlformats.org/officeDocument/2006/relationships" id="259" r:id="R36ea1963ff494174"/>
    <p:sldId xmlns:r="http://schemas.openxmlformats.org/officeDocument/2006/relationships" id="260" r:id="R97d55efb0b634366"/>
    <p:sldId xmlns:r="http://schemas.openxmlformats.org/officeDocument/2006/relationships" id="261" r:id="R25557acc16de4006"/>
    <p:sldId xmlns:r="http://schemas.openxmlformats.org/officeDocument/2006/relationships" id="262" r:id="R9325eb82ffe44270"/>
    <p:sldId xmlns:r="http://schemas.openxmlformats.org/officeDocument/2006/relationships" id="263" r:id="R1074da7a12484c29"/>
    <p:sldId xmlns:r="http://schemas.openxmlformats.org/officeDocument/2006/relationships" id="264" r:id="R1f2361d6bd424393"/>
    <p:sldId xmlns:r="http://schemas.openxmlformats.org/officeDocument/2006/relationships" id="265" r:id="R61f0c17c766f4d9b"/>
    <p:sldId xmlns:r="http://schemas.openxmlformats.org/officeDocument/2006/relationships" id="266" r:id="R0719a0f9c92349a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810b6ff0f07464f" /><Relationship Type="http://schemas.openxmlformats.org/officeDocument/2006/relationships/slideMaster" Target="/ppt/slideMasters/slideMaster1.xml" Id="Rf75ebd61dd9943c5" /><Relationship Type="http://schemas.openxmlformats.org/officeDocument/2006/relationships/notesMaster" Target="/ppt/notesMasters/notesMaster1.xml" Id="R91b42b1f22344da9" /><Relationship Type="http://schemas.openxmlformats.org/officeDocument/2006/relationships/presProps" Target="/ppt/presProps.xml" Id="Rf36b0b050f55418b" /><Relationship Type="http://schemas.openxmlformats.org/officeDocument/2006/relationships/tableStyles" Target="/ppt/tableStyles.xml" Id="R76edcd13461f4c03" /><Relationship Type="http://schemas.openxmlformats.org/officeDocument/2006/relationships/slide" Target="/ppt/slides/slide1.xml" Id="Rea27f1d033394204" /><Relationship Type="http://schemas.openxmlformats.org/officeDocument/2006/relationships/slide" Target="/ppt/slides/slide2.xml" Id="Red8e767a71fc46e8" /><Relationship Type="http://schemas.openxmlformats.org/officeDocument/2006/relationships/slide" Target="/ppt/slides/slide3.xml" Id="R3d54694bd8484b5d" /><Relationship Type="http://schemas.openxmlformats.org/officeDocument/2006/relationships/slide" Target="/ppt/slides/slide4.xml" Id="R36ea1963ff494174" /><Relationship Type="http://schemas.openxmlformats.org/officeDocument/2006/relationships/slide" Target="/ppt/slides/slide5.xml" Id="R97d55efb0b634366" /><Relationship Type="http://schemas.openxmlformats.org/officeDocument/2006/relationships/slide" Target="/ppt/slides/slide6.xml" Id="R25557acc16de4006" /><Relationship Type="http://schemas.openxmlformats.org/officeDocument/2006/relationships/slide" Target="/ppt/slides/slide7.xml" Id="R9325eb82ffe44270" /><Relationship Type="http://schemas.openxmlformats.org/officeDocument/2006/relationships/slide" Target="/ppt/slides/slide8.xml" Id="R1074da7a12484c29" /><Relationship Type="http://schemas.openxmlformats.org/officeDocument/2006/relationships/slide" Target="/ppt/slides/slide9.xml" Id="R1f2361d6bd424393" /><Relationship Type="http://schemas.openxmlformats.org/officeDocument/2006/relationships/slide" Target="/ppt/slides/slide10.xml" Id="R61f0c17c766f4d9b" /><Relationship Type="http://schemas.openxmlformats.org/officeDocument/2006/relationships/slide" Target="/ppt/slides/slide11.xml" Id="R0719a0f9c92349a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d3e17f96e4c4cb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d308a9ea90a4345" /><Relationship Type="http://schemas.openxmlformats.org/officeDocument/2006/relationships/notesMaster" Target="/ppt/notesMasters/notesMaster1.xml" Id="Reb4d292d603e4cb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046fb1d126b4d16" /><Relationship Type="http://schemas.openxmlformats.org/officeDocument/2006/relationships/notesMaster" Target="/ppt/notesMasters/notesMaster1.xml" Id="Raf0479fb0f934c2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7c07b4a45594524" /><Relationship Type="http://schemas.openxmlformats.org/officeDocument/2006/relationships/notesMaster" Target="/ppt/notesMasters/notesMaster1.xml" Id="Rb41baea2b8a14c6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862d2c81cca49da" /><Relationship Type="http://schemas.openxmlformats.org/officeDocument/2006/relationships/notesMaster" Target="/ppt/notesMasters/notesMaster1.xml" Id="R45497cccf9a941f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eac092c2f2f4f3c" /><Relationship Type="http://schemas.openxmlformats.org/officeDocument/2006/relationships/notesMaster" Target="/ppt/notesMasters/notesMaster1.xml" Id="Rd8cd7ed92e0342c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55b0a91f9114ea3" /><Relationship Type="http://schemas.openxmlformats.org/officeDocument/2006/relationships/notesMaster" Target="/ppt/notesMasters/notesMaster1.xml" Id="R90e118b2ee1e442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9516e142fb443c5" /><Relationship Type="http://schemas.openxmlformats.org/officeDocument/2006/relationships/notesMaster" Target="/ppt/notesMasters/notesMaster1.xml" Id="R863ee151793347c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9970b4b89ec4a96" /><Relationship Type="http://schemas.openxmlformats.org/officeDocument/2006/relationships/notesMaster" Target="/ppt/notesMasters/notesMaster1.xml" Id="R905cc53710c247a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25d967bf50e4041" /><Relationship Type="http://schemas.openxmlformats.org/officeDocument/2006/relationships/notesMaster" Target="/ppt/notesMasters/notesMaster1.xml" Id="Re34b8aa63b3a428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621a3ef78614a3d" /><Relationship Type="http://schemas.openxmlformats.org/officeDocument/2006/relationships/notesMaster" Target="/ppt/notesMasters/notesMaster1.xml" Id="R1c864f5f8ae0481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c5beb5f45324215" /><Relationship Type="http://schemas.openxmlformats.org/officeDocument/2006/relationships/notesMaster" Target="/ppt/notesMasters/notesMaster1.xml" Id="R6e186ef0bead4d0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22a7c6488c408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6cfcb1f438e4751" /><Relationship Type="http://schemas.openxmlformats.org/officeDocument/2006/relationships/slideLayout" Target="/ppt/slideLayouts/slideLayout1.xml" Id="R5fe13f15f19a47b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fe13f15f19a47b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f90c26ab024bb2" /><Relationship Type="http://schemas.openxmlformats.org/officeDocument/2006/relationships/image" Target="/ppt/media/image.png" Id="R46c51705dbeb4d1c" /><Relationship Type="http://schemas.openxmlformats.org/officeDocument/2006/relationships/notesSlide" Target="/ppt/notesSlides/notesSlide1.xml" Id="R8670e25914c84cb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889ccb891e488a" /><Relationship Type="http://schemas.openxmlformats.org/officeDocument/2006/relationships/notesSlide" Target="/ppt/notesSlides/notesSlide2.xml" Id="Rf77c531947b04af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b4add01b6b4f99" /><Relationship Type="http://schemas.openxmlformats.org/officeDocument/2006/relationships/notesSlide" Target="/ppt/notesSlides/notesSlide3.xml" Id="Rf8d8eac811834b8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8b8df5906f4014" /><Relationship Type="http://schemas.openxmlformats.org/officeDocument/2006/relationships/notesSlide" Target="/ppt/notesSlides/notesSlide4.xml" Id="Rf6acdf2c909a427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9c6badc27342a9" /><Relationship Type="http://schemas.openxmlformats.org/officeDocument/2006/relationships/notesSlide" Target="/ppt/notesSlides/notesSlide5.xml" Id="Rc23923cb4e144b4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ea7893a0e74f2a" /><Relationship Type="http://schemas.openxmlformats.org/officeDocument/2006/relationships/notesSlide" Target="/ppt/notesSlides/notesSlide6.xml" Id="R3f9d488d7d44416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45acaa92f04ea3" /><Relationship Type="http://schemas.openxmlformats.org/officeDocument/2006/relationships/notesSlide" Target="/ppt/notesSlides/notesSlide7.xml" Id="R15424ac4586f460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0d3a9cda0841ed" /><Relationship Type="http://schemas.openxmlformats.org/officeDocument/2006/relationships/notesSlide" Target="/ppt/notesSlides/notesSlide8.xml" Id="R01fd05e2dd88498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09463b8ba6424a" /><Relationship Type="http://schemas.openxmlformats.org/officeDocument/2006/relationships/notesSlide" Target="/ppt/notesSlides/notesSlide9.xml" Id="R99005ba89003463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3dc4d93d9b42e6" /><Relationship Type="http://schemas.openxmlformats.org/officeDocument/2006/relationships/notesSlide" Target="/ppt/notesSlides/notesSlide10.xml" Id="Rdf5daff72edd496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fee108dc55427d" /><Relationship Type="http://schemas.openxmlformats.org/officeDocument/2006/relationships/notesSlide" Target="/ppt/notesSlides/notesSlide11.xml" Id="R4cc6410936554ed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C73C81-6119-4A1B-886F-C1F1D4E1B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EE5DAD-B70E-4DF5-9697-3252D36A0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9EC74B-2A96-41B6-A963-A3B149E57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Bao Short Film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4D3FD5-EB63-4749-A4F6-5927D7CE5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Students storyboard a 3-minute bao shop film to practice visual storytelling and teamwork.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D98D16-CFCE-4CC5-9556-A7951FE07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B44869-5FAE-4530-A5DB-16CF72089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8EE116-B1F1-405C-8805-0FE355913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D43077-AC78-461E-8C02-B4A6FA560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c51705dbeb4d1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0897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19EBEE-0388-4ADA-96AE-288359ECE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1AC5CB-374F-4D80-850A-00192F63A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262292-5753-41A3-81E6-A456841E5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4634F1-F566-4E42-B348-A6A9D0FC2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56E0D5-07CA-462B-98E0-C16F520FA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bao short film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C9AFF7-D719-42B8-80C6-48BE25E5C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BEAA79-2C01-44AA-A316-FF8A10300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954585-15E9-47C0-A299-87E56BE3D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Lesson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C8E195-E20E-463F-BE5C-73C29B589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learning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D18ACA-7A15-474C-829D-56B6891AB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A8DE58-6E87-4A1E-A5B6-CA6E787F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70CC26-CF86-48DA-95CF-4917929FE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Breakdown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767223-674D-44C3-AB41-9B6A4DBFC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Analyze a sample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D5C51C-C3F6-412C-B49A-2B8AD3F0D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742A50-2F5B-4827-B6AA-4AD380758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CC91A2-D51F-4D5A-89B3-F25D03D85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Production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85C524-606A-4A27-B859-2A72F386D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Storyboard key shots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B4501C-7D2D-4B90-BFA8-D53527163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1A67F2-B798-45AD-B6C0-EBCE1015B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66B251-6D64-49A5-8E3F-685499C98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927918-5F87-4BF9-A69C-6673FF585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and review takes</a:t>
            </a:r>
          </a:p>
        </p:txBody>
      </p:sp>
    </p:spTree>
    <p:extLst>
      <p:ext uri="{BB962C8B-B14F-4D97-AF65-F5344CB8AC3E}">
        <p14:creationId xmlns:p14="http://schemas.microsoft.com/office/powerpoint/2010/main" val="18733970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4D742A-4A80-4D3C-B7D1-DE3D2347A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ADCDA0-AEB2-4B4C-A046-730779C54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4506C4-6D28-476A-9E1F-393B55F59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06E02C-4DB5-4C88-8284-5E0F0B411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29A1EF-FBD5-470F-BDBD-47934A0DE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Plan, shoot, and edit a short food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4241F0-E0D4-494E-88F8-BA66F3DE8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D47F56-2FF5-435F-B303-B75B87E31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147598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7CD5F9-AAB9-422D-A0A6-F7036E8B3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2E432D-BCD2-438B-9534-803C5BA05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27F220-4447-4BC8-A6C8-42C04E116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1191B1-F8C3-42BB-B532-4FD7F2A22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B287BD-E65F-4E8D-B654-FE9780E30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bao short film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859A68-A0B4-4D5E-B5BE-168FBEDFC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204B28-ACE0-4928-9811-84E4349A4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8960F4-11CA-4AB5-BCDB-21E843A93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7467FB-0A0C-4C20-8C7F-6A25CFF38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bao short film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4FF501-A7C7-406C-9AAA-6353B0382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22D660-3DF3-47D9-A028-9EBC8C79C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97C989-8135-427C-9CEF-489C166A8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1307FF-4263-4F42-BC6E-DA4D97DA5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0DC12B-5860-4F9F-861F-41628FB74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Plan, shoot, and edit a short food story.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FEF9EB-1A2F-4D31-AC8E-539A88299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867D52-E916-4A41-AFDD-F81AB07AA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290384-4762-47CB-A651-F0AB601C6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0A7D3D-B4EF-4226-9718-C55189FE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782D46-881A-45B5-B444-0019E1B70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Reflect and revise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6099D2-6D58-4181-9ED6-B7DB66256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91023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1AA8825-5055-4C8A-BEA4-B81C4F4FE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B367CF-8778-4F51-AB99-A533F7F06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4AAA8E-0084-400F-A2FB-F96C0ADFC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EBCAE3-1CCB-4BEB-AB31-4ED44194B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C0AD50-EC49-4D69-B6C2-06289B2DD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ADED1E-3AD4-484E-BDBA-F9FD1A546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2901AC-3C83-461E-AAED-2D8C7FE65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CCB2D3-CF2B-4F78-9B31-840A56429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613369-8AAC-4B8D-892E-C1EA13B40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learning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F49D83-466E-4EBF-88EB-C0DE152D9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71F7AD-BB22-4BB9-A971-089AE0176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946F10-7873-4FCA-90B9-B8F566012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675051-C177-4552-A850-3AAEC4C1A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Analyze a sample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D3E003-68E6-48D9-803B-450FF0827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683E0D-CF2C-4358-A63C-D4D6D13C7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5F2307-0C01-4725-8841-B061BA28B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FD3753-0C35-4FA1-928D-E48160190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key shots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DCB35E-C3BF-4D73-AF44-3AA5684F6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C0A571-10D4-4EBB-B2BA-601BE5AA5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837A58-A5FC-425E-B1D6-9F1DE830A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5277EA-2B8B-4061-B528-2AC283AFE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and review takes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3C2C79-D007-406C-821A-93195791C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D55788-DCAB-43A6-9417-49DA090E8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BCA33A-6513-4D95-996F-D869F28C0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63284C1-EACA-4D51-894C-4C3A306C5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Reflect and revise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D967B01-8D54-408F-99E9-AD44734A4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4128765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1D3478-D56B-45A8-BB4A-EFDEAD9F0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C011C3-FFE9-4FBA-94F9-68946FF18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D96A9C-C37A-4A68-8573-F00F5B23E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3B4171-A7D6-4EE3-94B7-20FFF91CE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45E6EE-F956-47AC-8674-54194112B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bao short film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350982-5567-444E-B38D-7D4D9A2C7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7A7774-B241-4277-8995-148276200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EC2A7E-1593-49FC-96B7-2C2F1485D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C870A3-9646-400C-A7EF-EDAE7B29E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Students have ideas but no clear filming plan.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E5BCF8-BCB3-4252-B49F-9BA84C6E8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335342-0C56-46D2-88A4-CC6B45CA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Scenes feel random and hard to connect.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35E88E-009D-47B2-971D-E36E53680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6B8250-7953-4324-81F0-AF2654983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Feedback is scattered and not tied to goals.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808225-10E7-4590-A5B6-5290E4821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811E40-F8BA-46EE-B2F1-87C742822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AB6C01-F8B8-43F9-9B7C-D75CA6A6F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B2A2BC-0093-48D2-9781-281EE049D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follows a clear step-by-step workflow.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8E5893-06EC-4E2F-B4B6-6C22377B9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0CFBB3-2256-4558-9546-E8FD3100E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shot supports the story and mood.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84B3E6-A116-472D-9E3F-D757A710E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DFA27A-DA20-4DDA-B177-A69A1C7D5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can discuss choices with shared language.</a:t>
            </a:r>
          </a:p>
        </p:txBody>
      </p:sp>
    </p:spTree>
    <p:extLst>
      <p:ext uri="{BB962C8B-B14F-4D97-AF65-F5344CB8AC3E}">
        <p14:creationId xmlns:p14="http://schemas.microsoft.com/office/powerpoint/2010/main" val="18672162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7C9BBC-A532-45B7-BDAE-5D5790B74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216A1F-C074-4962-AD55-0C187F902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E4D0AC-76A1-4C8C-9027-1D91D1E09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4121CF-CED1-49D5-A9D4-F1BAA7D95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63F44C-8064-4DC7-99B7-B5F04B5D9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DC0406-EDBB-42F2-85B5-D6ABCCF57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E5A52C-B394-42E1-AE94-F13520E67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00C1C8-44F3-45D5-BC48-A53070FA9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F5DBE6-A9EE-4642-827D-95A238911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3678EF-D7D9-488F-A285-BE2253F69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project structure for making a short narrative film.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0BAFDA-7350-42BD-865D-A4AE7F8A7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7D6E13-E962-4AFE-B72F-6652487EF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775848-3B88-48BE-B659-169F29ADE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4B552C-C5E8-44CF-B5C2-67A0E4147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5D26C0-DCF6-4422-AA89-7DC0B2A2B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ready-to-use lesson flow for classroom film activities.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6BEB48-20F5-408C-BF69-5003FA80A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0F4D5C-1B3F-447F-9FCD-4B526F50E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6D7764-C366-40BE-8833-6658DBD04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DE6CC3-CE36-4B45-B1ED-E0BAA4807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CLUB LEADERS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F05216-6BDC-4B2F-930C-A2ED65DF2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An easy group exercise built around a familiar food theme.</a:t>
            </a:r>
          </a:p>
        </p:txBody>
      </p:sp>
    </p:spTree>
    <p:extLst>
      <p:ext uri="{BB962C8B-B14F-4D97-AF65-F5344CB8AC3E}">
        <p14:creationId xmlns:p14="http://schemas.microsoft.com/office/powerpoint/2010/main" val="1570418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14689A3-17C7-47A3-8B78-8BB9B6343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A81B0E-061C-489D-9CC4-9AF3445B4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279F08-012F-4D72-B040-531BD1A97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108FF1-E845-4EDF-9827-2731D19DE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D2EF68-7AD3-4AFD-AE25-9CF6FF148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9ADD55-9583-4D50-A09F-740FBADBB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290636-6BD2-492B-B70B-33B7FDCCF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1BD703-D0BA-442A-ADDA-893ED816B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284633-B0EF-4735-8262-B437242E6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BB03E8-2F9F-48B4-BAB5-4648CDBE4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34A5E5-4051-43FE-B66D-3C52B77CF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learning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D128FF-3666-4166-9068-2F054FBD0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E9A7A6-DD16-4684-BABF-868E36EBD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6F33A3-D88C-4D8D-A28A-7760886D8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1AFB7D-B223-468B-8B6C-3D52D500B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33D7E4-44CD-4C32-A167-924F3F370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980333-6C80-4D3A-84AA-B1890F4D9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215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Analyze a sample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8C4D98-5A4B-4131-8D58-D63EEA9AD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B3144E-4C71-42CD-B137-57415AE46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BB9ADA-4243-47CF-8710-5603793DA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40ECFF-452B-4935-9EA4-35FEDCD78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084562-3573-4B96-98D6-2E64647FA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9592760-D79D-449D-8E6F-595235AAC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key shots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30EBECB-B5B2-4025-A128-AB4661C5A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E1A46C7-B9C1-46A3-8172-4FABB426D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17E3F8C-19FC-467C-9D84-F037E6CC8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0C21AAA-2BDD-44E7-B282-93F96A52A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D34D22C-59E6-4E0A-A7CD-FF70250EB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317C2BC-2319-486E-9A07-625A1D5B2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and review takes</a:t>
            </a:r>
          </a:p>
        </p:txBody>
      </p:sp>
    </p:spTree>
    <p:extLst>
      <p:ext uri="{BB962C8B-B14F-4D97-AF65-F5344CB8AC3E}">
        <p14:creationId xmlns:p14="http://schemas.microsoft.com/office/powerpoint/2010/main" val="178441858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D648EF-6E7F-40B9-AC62-4EFB2D6FF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C2EA1A-EBFC-4AC0-9256-C85D352F0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88A448-8D97-4F09-8187-E62C7E939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9B31AB-ABA0-4CEF-9184-24CE7AA49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5C62F2-B4E4-4C7C-881F-FA8B8F9AE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bao short film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DBA7CF-3EEA-4400-9D8D-6A13A221E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3602F8-325B-4534-ACD8-ED6DC5F4F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ECE7BE-2958-4E32-AC6C-D9F5FD126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bao shop story help students practice framing, pacing, and collaboration?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3813CD-34A5-4003-8A2D-6CFEC8430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D658F0-B228-417C-9C28-2B35BAC4B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02031D-7D00-4120-81B2-EA779545C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DA5CC1-23AD-4AC8-8410-2398DF777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Analyze a sample scene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2E8CED-FD2E-4AF5-9547-D819204DD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027CDC-5C70-4A88-8CA0-A1E6A9040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F25C06-D260-4E33-83B3-B7920CCE8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Storyboard key shots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DCD8E8-35EC-41A0-BB06-A7B5511F5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745491-63D6-4046-9278-714EB5F2F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121000-8658-4633-8767-C99BF91F0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Reflect and revise</a:t>
            </a:r>
          </a:p>
        </p:txBody>
      </p:sp>
    </p:spTree>
    <p:extLst>
      <p:ext uri="{BB962C8B-B14F-4D97-AF65-F5344CB8AC3E}">
        <p14:creationId xmlns:p14="http://schemas.microsoft.com/office/powerpoint/2010/main" val="50512050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04F794F-EC2F-4895-80DE-C67CE4D65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DA26D9-756D-4885-A3A1-CA6B4DCA8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91268F-A31D-45DE-AB46-0CF9B915D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BD7564-FEE0-45CB-A200-B42BBC085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DA47F2-DB40-436D-9E52-8A691E8DA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bao short film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C1DE55-AD5E-41F0-9626-57EAF0C04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5BAAF0-188B-4FD3-A528-5FB3E889B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F83202-ABFB-4BDD-A377-C93820EED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71AC30-73E8-45FA-896D-98012F11D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learning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E1619C-B09F-4986-8FC6-85F9D47B8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3C4C31-8070-4CC6-9FF5-5549703CD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7718F5-7EBB-44CF-80B1-BA5433A44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77C7AD-E287-470C-BC84-D952D6A6D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787066-6898-471F-8F96-E8D1D8794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Analyze a sample scene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6E55DF-945D-4820-85AA-6F0E6CAE1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59C47A-26A9-41FB-9E69-B20D548E2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5D5AA5-6A09-451B-BF25-9000743FA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741DFC-610F-449F-9EA2-E83C24153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74C225-90EA-49D6-9A8E-493C6A042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key shots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248E1E-71DD-412C-9BBE-859AD6609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86DBA4-0BAB-4BF1-B122-7B6448C14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893A63-ACE7-4AE5-9599-77A776DF7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FDD46E-3351-4ED1-B06A-721228308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19D46F-06A5-4BD1-AAD7-4DD2D12B1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Reflect and revise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1D954C9-CDC9-434A-B0B1-AB1A5E89F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1859974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DA6078-DCEB-4216-B916-9F3367F27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761CDC-6BBB-4620-9C29-4AC8D9CF7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3D6C0B-ECDE-49F4-B66F-71674C6C3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simple lunch scene into a focused film lesson.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1400BB-F0BD-47C6-9CDE-02FC4D3EE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C2C89C-36D2-433E-87FE-32E91ACD0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D13A52-C486-4BD4-8B54-7E7AECBDA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A65301-A411-4C20-94F6-D12AF787C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779328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2026-10-02T00:05:16.5550000Z</dcterms:created>
  <dcterms:modified xsi:type="dcterms:W3CDTF">2026-10-02T00:05:16.5550000Z</dcterms:modified>
</coreProperties>
</file>