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6c0e3356d6426d" /><Relationship Type="http://schemas.openxmlformats.org/officeDocument/2006/relationships/extended-properties" Target="/docProps/app.xml" Id="R39e6d2e7ecad4bfd" /><Relationship Type="http://schemas.openxmlformats.org/officeDocument/2006/relationships/officeDocument" Target="/ppt/presentation.xml" Id="Rf1802b75970348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fb2856d79a74525"/>
  </p:sldMasterIdLst>
  <p:notesMasterIdLst>
    <p:notesMasterId xmlns:r="http://schemas.openxmlformats.org/officeDocument/2006/relationships" r:id="R7e0a2aa51bee4a03"/>
  </p:notesMasterIdLst>
  <p:sldIdLst>
    <p:sldId xmlns:r="http://schemas.openxmlformats.org/officeDocument/2006/relationships" id="256" r:id="R651dc1bb844a49c3"/>
    <p:sldId xmlns:r="http://schemas.openxmlformats.org/officeDocument/2006/relationships" id="257" r:id="R77d7c70da14649c2"/>
    <p:sldId xmlns:r="http://schemas.openxmlformats.org/officeDocument/2006/relationships" id="258" r:id="R5ad1979a7b304adc"/>
    <p:sldId xmlns:r="http://schemas.openxmlformats.org/officeDocument/2006/relationships" id="259" r:id="Rd0626d23952f4196"/>
    <p:sldId xmlns:r="http://schemas.openxmlformats.org/officeDocument/2006/relationships" id="260" r:id="R515d89484ec44014"/>
    <p:sldId xmlns:r="http://schemas.openxmlformats.org/officeDocument/2006/relationships" id="261" r:id="Raaf17926a3eb4162"/>
    <p:sldId xmlns:r="http://schemas.openxmlformats.org/officeDocument/2006/relationships" id="262" r:id="R379a000d26df4946"/>
    <p:sldId xmlns:r="http://schemas.openxmlformats.org/officeDocument/2006/relationships" id="263" r:id="R91c4b7514eed4c2f"/>
    <p:sldId xmlns:r="http://schemas.openxmlformats.org/officeDocument/2006/relationships" id="264" r:id="Rce7c63ac59174614"/>
    <p:sldId xmlns:r="http://schemas.openxmlformats.org/officeDocument/2006/relationships" id="265" r:id="Ra48be75e39064047"/>
    <p:sldId xmlns:r="http://schemas.openxmlformats.org/officeDocument/2006/relationships" id="266" r:id="R97ca8fd16cb24c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8c1afe4b394fc2" /><Relationship Type="http://schemas.openxmlformats.org/officeDocument/2006/relationships/slideMaster" Target="/ppt/slideMasters/slideMaster1.xml" Id="R4fb2856d79a74525" /><Relationship Type="http://schemas.openxmlformats.org/officeDocument/2006/relationships/notesMaster" Target="/ppt/notesMasters/notesMaster1.xml" Id="R7e0a2aa51bee4a03" /><Relationship Type="http://schemas.openxmlformats.org/officeDocument/2006/relationships/presProps" Target="/ppt/presProps.xml" Id="Rc240ded8d6e4477c" /><Relationship Type="http://schemas.openxmlformats.org/officeDocument/2006/relationships/tableStyles" Target="/ppt/tableStyles.xml" Id="R6524dfcadbdf4dec" /><Relationship Type="http://schemas.openxmlformats.org/officeDocument/2006/relationships/slide" Target="/ppt/slides/slide1.xml" Id="R651dc1bb844a49c3" /><Relationship Type="http://schemas.openxmlformats.org/officeDocument/2006/relationships/slide" Target="/ppt/slides/slide2.xml" Id="R77d7c70da14649c2" /><Relationship Type="http://schemas.openxmlformats.org/officeDocument/2006/relationships/slide" Target="/ppt/slides/slide3.xml" Id="R5ad1979a7b304adc" /><Relationship Type="http://schemas.openxmlformats.org/officeDocument/2006/relationships/slide" Target="/ppt/slides/slide4.xml" Id="Rd0626d23952f4196" /><Relationship Type="http://schemas.openxmlformats.org/officeDocument/2006/relationships/slide" Target="/ppt/slides/slide5.xml" Id="R515d89484ec44014" /><Relationship Type="http://schemas.openxmlformats.org/officeDocument/2006/relationships/slide" Target="/ppt/slides/slide6.xml" Id="Raaf17926a3eb4162" /><Relationship Type="http://schemas.openxmlformats.org/officeDocument/2006/relationships/slide" Target="/ppt/slides/slide7.xml" Id="R379a000d26df4946" /><Relationship Type="http://schemas.openxmlformats.org/officeDocument/2006/relationships/slide" Target="/ppt/slides/slide8.xml" Id="R91c4b7514eed4c2f" /><Relationship Type="http://schemas.openxmlformats.org/officeDocument/2006/relationships/slide" Target="/ppt/slides/slide9.xml" Id="Rce7c63ac59174614" /><Relationship Type="http://schemas.openxmlformats.org/officeDocument/2006/relationships/slide" Target="/ppt/slides/slide10.xml" Id="Ra48be75e39064047" /><Relationship Type="http://schemas.openxmlformats.org/officeDocument/2006/relationships/slide" Target="/ppt/slides/slide11.xml" Id="R97ca8fd16cb24c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52ba762a744e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814a6f1fb874732" /><Relationship Type="http://schemas.openxmlformats.org/officeDocument/2006/relationships/notesMaster" Target="/ppt/notesMasters/notesMaster1.xml" Id="Rce2a8bb5131a46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36b74601b94873" /><Relationship Type="http://schemas.openxmlformats.org/officeDocument/2006/relationships/notesMaster" Target="/ppt/notesMasters/notesMaster1.xml" Id="Rd021fd8ccf6045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35212e39dc94a5f" /><Relationship Type="http://schemas.openxmlformats.org/officeDocument/2006/relationships/notesMaster" Target="/ppt/notesMasters/notesMaster1.xml" Id="R1bd6b9bf66df492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6641d9bd164d8e" /><Relationship Type="http://schemas.openxmlformats.org/officeDocument/2006/relationships/notesMaster" Target="/ppt/notesMasters/notesMaster1.xml" Id="R1c8d97f3adc14b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7cd8f8e3bc24b7b" /><Relationship Type="http://schemas.openxmlformats.org/officeDocument/2006/relationships/notesMaster" Target="/ppt/notesMasters/notesMaster1.xml" Id="R0dbf031ed8ec41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5b67b41d1f417b" /><Relationship Type="http://schemas.openxmlformats.org/officeDocument/2006/relationships/notesMaster" Target="/ppt/notesMasters/notesMaster1.xml" Id="R0f33d25f7abf46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e3fd7b713f64bd8" /><Relationship Type="http://schemas.openxmlformats.org/officeDocument/2006/relationships/notesMaster" Target="/ppt/notesMasters/notesMaster1.xml" Id="R12aed950af73474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b91c4b6eaf4a5a" /><Relationship Type="http://schemas.openxmlformats.org/officeDocument/2006/relationships/notesMaster" Target="/ppt/notesMasters/notesMaster1.xml" Id="Rdf98311d695d42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5f68a199e048f5" /><Relationship Type="http://schemas.openxmlformats.org/officeDocument/2006/relationships/notesMaster" Target="/ppt/notesMasters/notesMaster1.xml" Id="Red6fa4d59d294f6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05818426c246ec" /><Relationship Type="http://schemas.openxmlformats.org/officeDocument/2006/relationships/notesMaster" Target="/ppt/notesMasters/notesMaster1.xml" Id="Ra5bccfc907ce43e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d069aee64f4bc1" /><Relationship Type="http://schemas.openxmlformats.org/officeDocument/2006/relationships/notesMaster" Target="/ppt/notesMasters/notesMaster1.xml" Id="R1e5204c92b7d4f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c360805be04c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dd06fda7524955" /><Relationship Type="http://schemas.openxmlformats.org/officeDocument/2006/relationships/slideLayout" Target="/ppt/slideLayouts/slideLayout1.xml" Id="R8a7ed352f2a44b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a7ed352f2a44b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bffabe31584dc4" /><Relationship Type="http://schemas.openxmlformats.org/officeDocument/2006/relationships/image" Target="/ppt/media/image.png" Id="R27172813513b44d6" /><Relationship Type="http://schemas.openxmlformats.org/officeDocument/2006/relationships/notesSlide" Target="/ppt/notesSlides/notesSlide1.xml" Id="R122e0124b19c4b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3c9eba2a642d8" /><Relationship Type="http://schemas.openxmlformats.org/officeDocument/2006/relationships/notesSlide" Target="/ppt/notesSlides/notesSlide2.xml" Id="R9e11d74e69bc42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b840e3e424c79" /><Relationship Type="http://schemas.openxmlformats.org/officeDocument/2006/relationships/notesSlide" Target="/ppt/notesSlides/notesSlide3.xml" Id="Rdc000a414ba445b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0bd0f42e934245" /><Relationship Type="http://schemas.openxmlformats.org/officeDocument/2006/relationships/notesSlide" Target="/ppt/notesSlides/notesSlide4.xml" Id="Rfe957426f778482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3cc7e883b14d4a" /><Relationship Type="http://schemas.openxmlformats.org/officeDocument/2006/relationships/notesSlide" Target="/ppt/notesSlides/notesSlide5.xml" Id="Rcaac0e5384d44a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f5188c8c094ac6" /><Relationship Type="http://schemas.openxmlformats.org/officeDocument/2006/relationships/notesSlide" Target="/ppt/notesSlides/notesSlide6.xml" Id="R5dca6c835fa84e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9c3b37f181454a" /><Relationship Type="http://schemas.openxmlformats.org/officeDocument/2006/relationships/notesSlide" Target="/ppt/notesSlides/notesSlide7.xml" Id="R3e1d7e83f77a4b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ad999ee0a9445f" /><Relationship Type="http://schemas.openxmlformats.org/officeDocument/2006/relationships/notesSlide" Target="/ppt/notesSlides/notesSlide8.xml" Id="Rd30d3e09bb9445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6b0576a5c349e9" /><Relationship Type="http://schemas.openxmlformats.org/officeDocument/2006/relationships/notesSlide" Target="/ppt/notesSlides/notesSlide9.xml" Id="R1ce409c2580744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017fc41a94079" /><Relationship Type="http://schemas.openxmlformats.org/officeDocument/2006/relationships/notesSlide" Target="/ppt/notesSlides/notesSlide10.xml" Id="R166ae8137c0a42b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1708ce272c4a86" /><Relationship Type="http://schemas.openxmlformats.org/officeDocument/2006/relationships/notesSlide" Target="/ppt/notesSlides/notesSlide11.xml" Id="R3e0dc9372d1f47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FE8D4E-CF5F-4643-9202-EF0D98D41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A3D41-E905-44A1-A7F6-785C355F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A91A58-98B8-4C54-BA6C-E9BA77734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AI For Making Lesson Plan Slides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337D1-F4D4-4934-A7BF-03D4DCCF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turns a science unit into clear, visual slides for her 7th-grade class.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24F7A-CFA8-4D79-AF94-89FEDFEA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D025F1-1D91-4578-AC86-40F3DEA5D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F0642-39CB-43D6-AABC-D35A1D17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65E4D9-02C1-4101-8BD2-50CC5DAB3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172813513b44d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290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49E256-FFE8-4C41-A0FC-7373ED3F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CD270-7812-4098-B28A-CD6096F4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BF4CE-D39F-4391-A2E4-588B5889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C633E6-540B-4644-90D2-8C25B1F2E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8C54E3-2E3E-41E7-B29F-E46E254A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ai for making lesson plan slides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FB8A1-2A27-426B-A7FD-DF6DB65B1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B21D70-1BCB-4633-B66B-60F13AE3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A11630-1365-48E4-870B-B34411DB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2DC0B8-D89E-456A-84A0-013E4DCB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2571B1-7422-4E33-9F10-9572C187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640507-0927-480E-9E87-433867646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719B93-116D-43F5-85B7-80CF2900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Main Lesson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C6591A-02B3-4AC4-92DB-E4DEA8B9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11DB35-BAF7-43C8-B605-810E04550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492564-A2E0-4B10-AABB-785BD603F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0F2FAF-9EB6-4FC4-89BD-86F48727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9D4560-B2C7-494A-B54F-1AC9FACD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78764B-BE76-4C46-AC15-1CF9EDEB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120E97-3EF7-46C8-A35C-0D7E5F738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FA7C44-2523-413D-8E04-D48B3E55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9E8E36-6A85-4E18-9BBF-54CF2871B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pacing</a:t>
            </a:r>
          </a:p>
        </p:txBody>
      </p:sp>
    </p:spTree>
    <p:extLst>
      <p:ext uri="{BB962C8B-B14F-4D97-AF65-F5344CB8AC3E}">
        <p14:creationId xmlns:p14="http://schemas.microsoft.com/office/powerpoint/2010/main" val="20672652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4207A0-5977-48AA-B159-9BAB5821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E8977A-AAB7-4916-8FFC-B786264D0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A18DE-AF3E-4527-8FB7-3BE0B953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84E4FD-3AEA-4B0C-8074-C7B29E22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1D2CE-8BF6-4228-B2F1-8BF34CC2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teacher builds a lesson deck around one focused class objective.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18D38-3E14-49B4-B7BC-3592EC903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436D3C-91F6-4440-8D35-94A47A30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621987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28DED9-B37B-4507-8BB5-7B7C2D5D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E4CCD4-BB95-45C5-8620-35F686D28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2817EA-DCF4-4DF2-B426-3410E728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1B748C-4D56-4ED7-BBD3-6A108856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B5E3C-08D9-49E0-A3E9-55991505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best ai for making lesson plan slides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264D64-4E60-4E80-B9B5-1A663CE2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7C08F9-0FD7-45C7-BC3F-42F8E16E8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6A2BC-8BF4-4F23-A0C1-F58283312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65A2CF-28FC-40D6-9C9C-D42E4E739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ai for making lesson plan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998266-06F3-40DC-A8D7-D3DE898B4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DFD2D0-BD3E-4437-9DD7-FD09512E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899232-6D32-4DF4-B76A-76E2F185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421FE-C613-4CCB-9B74-CFEDA964A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9F932-4012-43E9-894B-E1F4FA4AC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teacher builds a lesson deck around one…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E2135D-933C-46D0-834F-FEFE6DF5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D71092-3A88-432B-926C-9CA7E06E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BDCB6-25BD-4A9B-8BC2-CEFCA111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2FCDAD-38D8-429E-8B11-D91ED26C1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406E09-546A-4E81-A0AD-39DC4E286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Refine for class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C127B7-E58A-46BB-B049-ECCE8FEA9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355201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5ABD1F-50C7-44B9-8F11-DD158E92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B6E124-8CFB-42D5-98EF-48FC081DE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DFD2C3-B4C6-4630-B947-F9E2F8C7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37594-4748-4902-9EB3-056F17F7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46550A-807F-41CC-A718-4F3A10969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194DA7-4280-4511-8548-05C0CD94D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DC3D1C-2AE3-45FD-9A55-95AC92820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25B3A9-EBDE-4285-816C-E1428C31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93F5C4-E3E7-43E1-94E4-A6823E82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one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79C4E2-4AF5-4975-B7C6-A0318CCDB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19A467-1269-4B14-A9CF-5E2374496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600BD5-11B7-4977-8449-ED1C3F7AA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175B06-BF66-4F32-A7AB-B11D0D851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79A35-B205-44D3-AF4B-43577DB7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957554-F3E7-4C57-B353-681403329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D14E55-EE61-4EE9-8B0A-E26B2479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CF2C87-00F9-4615-A017-1CAB8295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85F3E1-29A7-4B6B-B57D-6E17A013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092394-F519-46B5-8D5C-C81F21BBC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B7FB25-1BB6-4637-A292-F6F915DD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23E74C-71C9-4D0B-9204-E09444AE7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DEE526-CB45-4B09-A9A0-4A13FA3A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A7D63C-2F44-4128-A299-340CFA73F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01B300-8265-4FD1-A65D-7A1C4B31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B54BB2-239A-4391-B626-C1DE2297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for class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365781-B002-4748-A930-F61B605E7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563130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45BF9F-A766-451B-9B62-20F23EE5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842AB-8156-49D9-A501-64560C24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E4C327-D393-4648-8F6F-4112A622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DD7D22-B187-4362-9C3B-F80FD4438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E6D501-464F-451B-958B-6E846516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ai for making lesson plan slides: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0C151E-C365-4E24-8077-31DC47F6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82FECC-0E23-42DC-92A0-30ED985C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B90DCA-8DD4-4A14-823E-B755B29C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E9811B-4EF9-4462-B3D0-8C98F1B4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crowded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E901D0-E45D-4B9E-BC10-3E0C7DF4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A00CE0-9E31-40C1-B614-7B3FE34CF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lesson flow jumps between ideas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D4C1F8-61DC-4D68-A931-B6748DFCF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D79F36-747A-4A32-880E-CDA430E5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lose track during explanations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1F6906-7BE7-4506-8212-FDEAECD6A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E78B53-F0AC-40C0-B0CE-EE144645E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ACAF9C-4195-4141-B49F-D49ABB6A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0CC3A1-B310-4410-8D35-4294F53D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teaching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E495E7-3DF6-4D9A-A102-A945BC3D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5FD0EA-3BF0-4349-BB03-077FAE4D8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moves in a smooth, logical order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E5508B-43A4-438A-B96F-0D424C3A1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2D7EA3-3CC2-48D4-836C-D4E6D2EA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can follow along with less effort</a:t>
            </a:r>
          </a:p>
        </p:txBody>
      </p:sp>
    </p:spTree>
    <p:extLst>
      <p:ext uri="{BB962C8B-B14F-4D97-AF65-F5344CB8AC3E}">
        <p14:creationId xmlns:p14="http://schemas.microsoft.com/office/powerpoint/2010/main" val="2771697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4397B0-5027-458A-B49E-0B2252919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34B3CD-68DD-470E-9A59-F510A1CFD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DDDA11-433F-4D1D-934C-9E7B9495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FE3A15-30E7-4D7A-B594-9D4354FDC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2BB78-8F03-4180-99D3-66DFEFE2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935E5-D6B8-4FEB-B983-DDA04EAFA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ADCCE6-D6A8-46B9-A926-508E3D24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74C6E0-F067-4FB1-A79A-24808C2C1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D83844-B7FC-43F1-853A-D07AF38D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DBDE93-601E-4985-AFB8-26599ACE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simple, visual slides that keep students focused on one idea at a time.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420627-57BF-40EF-9D5B-1DBB5C265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BAF12D-7F60-40CC-96D6-64B188BD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126ECA-1C02-4010-8120-B549B62B9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1B4BC0-B1A8-4E28-AC42-A034BE5C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E9577D-27BD-4D2F-B46D-525E692A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way to organize lessons without starting from a blank deck.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E1B755-7710-4345-947D-A4DA9F072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589C4F-C67C-4887-9950-3418251F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7C9D25-82FF-4D06-9DCA-4249113E8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5C8BB5-CB53-410E-8008-44A250289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TUTORS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ADDA97-EC3D-4D3C-AC9E-E03BFA1CE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clean, reusable slides for short sessions and review activities.</a:t>
            </a:r>
          </a:p>
        </p:txBody>
      </p:sp>
    </p:spTree>
    <p:extLst>
      <p:ext uri="{BB962C8B-B14F-4D97-AF65-F5344CB8AC3E}">
        <p14:creationId xmlns:p14="http://schemas.microsoft.com/office/powerpoint/2010/main" val="8669904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AF2B3AA-5E4F-4236-A99F-7E96A2EB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B9DFC1-841C-4ABA-BE66-54E018AD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A91BEB-2E4F-4EF1-AEF4-A220965E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7E1B15-F537-4FA6-B1B5-1D85264E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A1F380-E236-4F6B-84D7-06DDA003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D4A5C-F4B8-4642-AFF4-FC92C4632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360FCD-5B23-4959-BC6F-82823E25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A1219-AE57-4DCE-A7C5-DEF1CF1C3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93DF0B-68C4-4F2D-BB81-65528924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E3031C-DA1A-477E-B4AA-418BCB93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B9977A-791E-4F37-89FD-1E63AD3D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one objective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BE6242-EBD1-42BE-B83C-DA1E80BA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7A5617-8F85-419D-BE61-C50DD63C6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3A2C7D-15E5-466F-B87B-153066D2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2A9B05-1B18-4343-B246-1552B68C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535C02-E09A-475F-9441-45234AC3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07C999-5AC4-4FFD-AD67-488025CB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9263F2-0F17-4908-A796-4BB95218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4C9278-8EAD-4FA7-B0B9-61D46E5A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F7180A-79EC-4A66-93C6-D286C211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3AF727-266A-4295-B518-0382232F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181B81-AF51-41DF-A686-B122D0A4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9AAB88-B34D-4707-BA0A-8295D14E4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35CA87-2856-4711-B325-41F2DA2D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D230BA-3BEC-43FF-92CE-E3AB150EC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4AB65D-495B-4909-947C-2ACD98BDF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818072-E0DB-4A40-AD0E-14102DFA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65E655-DD8A-480A-AED2-A1D716C6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FFA3FD-5E07-4F62-A98B-90B05B25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pacing</a:t>
            </a:r>
          </a:p>
        </p:txBody>
      </p:sp>
    </p:spTree>
    <p:extLst>
      <p:ext uri="{BB962C8B-B14F-4D97-AF65-F5344CB8AC3E}">
        <p14:creationId xmlns:p14="http://schemas.microsoft.com/office/powerpoint/2010/main" val="18903307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4E6AC1-81E0-4D4D-8BD5-0CDE9845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B239AC-28E6-4112-BBF7-2B6E9903D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7FA94-D849-4C54-9ECD-209B8BD4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619EA-DF53-48F3-874C-952B215E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0B3D91-D7FD-4CE6-BCF6-ECFAC832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ai for making lesson plan slides: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AA7E78-FD09-449E-9E05-207F70E3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2F344-0656-4554-B49F-D354C2E1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7600C1-0E31-4C58-8EBB-B9F23288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2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dense science topic into a lesson deck students can follow easily?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7B0CF4-AF7A-4AA7-A5F7-5C35633A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98FB54-AFE8-4E69-A8DF-A345AA101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0F47DC-AF3A-4A73-AAF1-37F65EAAB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C49443-57A7-4431-AA47-8465A32B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21CCF-E886-40A9-BE97-A0854F951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E3B6F0-E9E7-4706-8178-0BB0E52DA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FBF9B4-1712-4318-8221-B3DAC906E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C8F37E-59C8-49FC-82E6-F5910709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91582B-D36E-4814-AC63-B8024EBC4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568931-8375-4DCF-85C4-BE183F537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for class</a:t>
            </a:r>
          </a:p>
        </p:txBody>
      </p:sp>
    </p:spTree>
    <p:extLst>
      <p:ext uri="{BB962C8B-B14F-4D97-AF65-F5344CB8AC3E}">
        <p14:creationId xmlns:p14="http://schemas.microsoft.com/office/powerpoint/2010/main" val="12776194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A7E691-FB46-4A93-B793-0860E6AA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24B6A5-0906-49A9-AFE3-803F954A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517D7F-FA68-444B-857D-3273000E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DFC40-2274-49CF-B46F-1E5E667A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3DC7A6-9683-4A25-98E3-050766E34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ai for making lesson plan slides: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4116D6-57D6-4A5E-A06D-531B3C90F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B2EE2E-16A3-4420-9640-9159DF1F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D16768-6B33-4D63-82A9-988181FF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BA1F61-23D3-4BA6-932F-C39938439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one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C58056-2B5E-4FB9-86E4-E2460D7FF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DA4D72-1C09-49C4-AD1C-4D968275D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C76ED1-72BA-4AAE-91CD-01F715C5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357100-8EF1-4AEE-B10C-8D675C07C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3A524-1F49-4830-8E7C-C78D851C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8DFBAA-55CC-4AD9-A7B6-EF7E11A86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9EC475-F350-4D57-B3FB-118A2BAA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0EF222-AD3F-452A-9D1B-BEBABAFD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9770E3-B8B4-4BBB-A4CD-CCB40D0A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0B9B91-E936-4CE6-A363-75F0A6835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2A7C7B-31C3-4682-99F9-AA17EB37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2366A4-F509-4595-A1E5-1A56A3DCE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74A722-2369-4C56-A2DB-706300E0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9A8785-7A30-4390-9E5B-2B9689B8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6EBFC3-C31C-4A9F-B3DE-EA441147E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for class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FC7426-D1CF-44AD-9010-13796236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920918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82095-CDE3-41B4-AC4B-2D463957F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EB7B75-AA8F-46B7-B8B6-F44C254C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8E0CA6-6C94-4D02-A91E-5AA6C8487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support the lesson.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40FE08-6599-4BE8-A3D7-DD81D99A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1CCA2D-FAA4-40E4-B49D-3B2DAC1E6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3B49A8-5E8C-47B3-862D-141ACF153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5118EC-BCEA-422C-BE9D-A3BD6F2D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946588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2026-10-01T20:20:36.0050000Z</dcterms:created>
  <dcterms:modified xsi:type="dcterms:W3CDTF">2026-10-01T20:20:36.0050000Z</dcterms:modified>
</coreProperties>
</file>