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677c51c9ab4c60" /><Relationship Type="http://schemas.openxmlformats.org/officeDocument/2006/relationships/extended-properties" Target="/docProps/app.xml" Id="Rd82deecad0e54a01" /><Relationship Type="http://schemas.openxmlformats.org/officeDocument/2006/relationships/officeDocument" Target="/ppt/presentation.xml" Id="R13dc34f0aa8544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108e72f36a4810"/>
  </p:sldMasterIdLst>
  <p:notesMasterIdLst>
    <p:notesMasterId xmlns:r="http://schemas.openxmlformats.org/officeDocument/2006/relationships" r:id="R68779f16bbe24177"/>
  </p:notesMasterIdLst>
  <p:sldIdLst>
    <p:sldId xmlns:r="http://schemas.openxmlformats.org/officeDocument/2006/relationships" id="256" r:id="R08e6b9ed5f7b41e8"/>
    <p:sldId xmlns:r="http://schemas.openxmlformats.org/officeDocument/2006/relationships" id="257" r:id="R51c6169dd8d54592"/>
    <p:sldId xmlns:r="http://schemas.openxmlformats.org/officeDocument/2006/relationships" id="258" r:id="Rf043ac07b55a4f53"/>
    <p:sldId xmlns:r="http://schemas.openxmlformats.org/officeDocument/2006/relationships" id="259" r:id="Ra4a23480e4644692"/>
    <p:sldId xmlns:r="http://schemas.openxmlformats.org/officeDocument/2006/relationships" id="260" r:id="Ra9846bf556694164"/>
    <p:sldId xmlns:r="http://schemas.openxmlformats.org/officeDocument/2006/relationships" id="261" r:id="R78864a959aa845a6"/>
    <p:sldId xmlns:r="http://schemas.openxmlformats.org/officeDocument/2006/relationships" id="262" r:id="R9c8302a3cfda4593"/>
    <p:sldId xmlns:r="http://schemas.openxmlformats.org/officeDocument/2006/relationships" id="263" r:id="Rd818720b71d846cd"/>
    <p:sldId xmlns:r="http://schemas.openxmlformats.org/officeDocument/2006/relationships" id="264" r:id="Rc6ffb8d4ab664aed"/>
    <p:sldId xmlns:r="http://schemas.openxmlformats.org/officeDocument/2006/relationships" id="265" r:id="Re2d3ba1228bd4d1c"/>
    <p:sldId xmlns:r="http://schemas.openxmlformats.org/officeDocument/2006/relationships" id="266" r:id="Rc8e5288cedd94d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07eb3672f6452f" /><Relationship Type="http://schemas.openxmlformats.org/officeDocument/2006/relationships/slideMaster" Target="/ppt/slideMasters/slideMaster1.xml" Id="R5f108e72f36a4810" /><Relationship Type="http://schemas.openxmlformats.org/officeDocument/2006/relationships/notesMaster" Target="/ppt/notesMasters/notesMaster1.xml" Id="R68779f16bbe24177" /><Relationship Type="http://schemas.openxmlformats.org/officeDocument/2006/relationships/presProps" Target="/ppt/presProps.xml" Id="R6aa0ef77f6ec4164" /><Relationship Type="http://schemas.openxmlformats.org/officeDocument/2006/relationships/tableStyles" Target="/ppt/tableStyles.xml" Id="Rcab80cc197744540" /><Relationship Type="http://schemas.openxmlformats.org/officeDocument/2006/relationships/slide" Target="/ppt/slides/slide1.xml" Id="R08e6b9ed5f7b41e8" /><Relationship Type="http://schemas.openxmlformats.org/officeDocument/2006/relationships/slide" Target="/ppt/slides/slide2.xml" Id="R51c6169dd8d54592" /><Relationship Type="http://schemas.openxmlformats.org/officeDocument/2006/relationships/slide" Target="/ppt/slides/slide3.xml" Id="Rf043ac07b55a4f53" /><Relationship Type="http://schemas.openxmlformats.org/officeDocument/2006/relationships/slide" Target="/ppt/slides/slide4.xml" Id="Ra4a23480e4644692" /><Relationship Type="http://schemas.openxmlformats.org/officeDocument/2006/relationships/slide" Target="/ppt/slides/slide5.xml" Id="Ra9846bf556694164" /><Relationship Type="http://schemas.openxmlformats.org/officeDocument/2006/relationships/slide" Target="/ppt/slides/slide6.xml" Id="R78864a959aa845a6" /><Relationship Type="http://schemas.openxmlformats.org/officeDocument/2006/relationships/slide" Target="/ppt/slides/slide7.xml" Id="R9c8302a3cfda4593" /><Relationship Type="http://schemas.openxmlformats.org/officeDocument/2006/relationships/slide" Target="/ppt/slides/slide8.xml" Id="Rd818720b71d846cd" /><Relationship Type="http://schemas.openxmlformats.org/officeDocument/2006/relationships/slide" Target="/ppt/slides/slide9.xml" Id="Rc6ffb8d4ab664aed" /><Relationship Type="http://schemas.openxmlformats.org/officeDocument/2006/relationships/slide" Target="/ppt/slides/slide10.xml" Id="Re2d3ba1228bd4d1c" /><Relationship Type="http://schemas.openxmlformats.org/officeDocument/2006/relationships/slide" Target="/ppt/slides/slide11.xml" Id="Rc8e5288cedd94d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919d73b1f149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7240d5605d45e8" /><Relationship Type="http://schemas.openxmlformats.org/officeDocument/2006/relationships/notesMaster" Target="/ppt/notesMasters/notesMaster1.xml" Id="Rf22d7e392d3a4b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55aab275a2451a" /><Relationship Type="http://schemas.openxmlformats.org/officeDocument/2006/relationships/notesMaster" Target="/ppt/notesMasters/notesMaster1.xml" Id="Rbf40735f947248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6a14176e834d2d" /><Relationship Type="http://schemas.openxmlformats.org/officeDocument/2006/relationships/notesMaster" Target="/ppt/notesMasters/notesMaster1.xml" Id="Re31a523a32264e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f716fb11d5488c" /><Relationship Type="http://schemas.openxmlformats.org/officeDocument/2006/relationships/notesMaster" Target="/ppt/notesMasters/notesMaster1.xml" Id="R8f535a57090c4a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4e503a5ce54d7a" /><Relationship Type="http://schemas.openxmlformats.org/officeDocument/2006/relationships/notesMaster" Target="/ppt/notesMasters/notesMaster1.xml" Id="R39e99955eb8444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c2f0ec30aa4dfd" /><Relationship Type="http://schemas.openxmlformats.org/officeDocument/2006/relationships/notesMaster" Target="/ppt/notesMasters/notesMaster1.xml" Id="R6f82c3dac27b449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dafd1c45f846ac" /><Relationship Type="http://schemas.openxmlformats.org/officeDocument/2006/relationships/notesMaster" Target="/ppt/notesMasters/notesMaster1.xml" Id="R9a8109d3e2724c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9fc7c6972d44f6" /><Relationship Type="http://schemas.openxmlformats.org/officeDocument/2006/relationships/notesMaster" Target="/ppt/notesMasters/notesMaster1.xml" Id="R6704b3fb7b1e42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492fc2fb044798" /><Relationship Type="http://schemas.openxmlformats.org/officeDocument/2006/relationships/notesMaster" Target="/ppt/notesMasters/notesMaster1.xml" Id="R52db642f43a74d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f2dfc0e83fe40bd" /><Relationship Type="http://schemas.openxmlformats.org/officeDocument/2006/relationships/notesMaster" Target="/ppt/notesMasters/notesMaster1.xml" Id="Re17530fbee1543b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590598ff444339" /><Relationship Type="http://schemas.openxmlformats.org/officeDocument/2006/relationships/notesMaster" Target="/ppt/notesMasters/notesMaster1.xml" Id="Rd2e28480c9c44d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f732d12ac042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bba7cd1eea4de3" /><Relationship Type="http://schemas.openxmlformats.org/officeDocument/2006/relationships/slideLayout" Target="/ppt/slideLayouts/slideLayout1.xml" Id="Raff9a57c54ee4e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f9a57c54ee4e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33546be9ea4ee4" /><Relationship Type="http://schemas.openxmlformats.org/officeDocument/2006/relationships/image" Target="/ppt/media/image.png" Id="R01d8962f46bb498e" /><Relationship Type="http://schemas.openxmlformats.org/officeDocument/2006/relationships/notesSlide" Target="/ppt/notesSlides/notesSlide1.xml" Id="R701477218b1c45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4a8bb0135a4a08" /><Relationship Type="http://schemas.openxmlformats.org/officeDocument/2006/relationships/notesSlide" Target="/ppt/notesSlides/notesSlide2.xml" Id="Rb223d4b1731d4a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ecd81841f4996" /><Relationship Type="http://schemas.openxmlformats.org/officeDocument/2006/relationships/notesSlide" Target="/ppt/notesSlides/notesSlide3.xml" Id="R03d5e263bfed42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b3c3f0abf4753" /><Relationship Type="http://schemas.openxmlformats.org/officeDocument/2006/relationships/notesSlide" Target="/ppt/notesSlides/notesSlide4.xml" Id="Rf9b9c9255e4646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8965a27994460a" /><Relationship Type="http://schemas.openxmlformats.org/officeDocument/2006/relationships/notesSlide" Target="/ppt/notesSlides/notesSlide5.xml" Id="R7df02cb271be45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fecfb214384fd8" /><Relationship Type="http://schemas.openxmlformats.org/officeDocument/2006/relationships/notesSlide" Target="/ppt/notesSlides/notesSlide6.xml" Id="R92b892d72bd548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663aed3e04fd2" /><Relationship Type="http://schemas.openxmlformats.org/officeDocument/2006/relationships/notesSlide" Target="/ppt/notesSlides/notesSlide7.xml" Id="Rf88bdcc61f2f493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046d65d3c845eb" /><Relationship Type="http://schemas.openxmlformats.org/officeDocument/2006/relationships/notesSlide" Target="/ppt/notesSlides/notesSlide8.xml" Id="R0603db0b79944d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93ac306be4034" /><Relationship Type="http://schemas.openxmlformats.org/officeDocument/2006/relationships/notesSlide" Target="/ppt/notesSlides/notesSlide9.xml" Id="Rc8167a55ffcc481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6833255abb4a37" /><Relationship Type="http://schemas.openxmlformats.org/officeDocument/2006/relationships/notesSlide" Target="/ppt/notesSlides/notesSlide10.xml" Id="R95af058979bd47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e9e961553d4f1a" /><Relationship Type="http://schemas.openxmlformats.org/officeDocument/2006/relationships/notesSlide" Target="/ppt/notesSlides/notesSlide11.xml" Id="Rf6d72360b1ef45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B5E1A-40F6-4787-BF9F-F6F17F058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51958-05CC-415B-94B1-6BD5B57E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0D3505-D175-4CDE-B181-45459AB5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AI Lesson Plan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99783-A11C-4EC1-BD3E-DF6FE61C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uses an AI draft to build a 7th-grade science lesson on ecosystems.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83D0B1-442D-48DB-B51F-3F4958858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6EC68-C5E2-46FC-9EC6-B7F1A645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CF308D-B868-4090-8060-E45580BD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5FA952-9C31-4755-840F-310203E9A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8962f46bb498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120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415C87-9EF5-455C-ACC4-3AF9D2DC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71B901-578C-4F16-91C3-53DAD60AB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5D0445-4AAC-4E4A-990A-26E013692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7D9EC-4F62-44FB-AFEA-52259F7D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A9572E-D3D1-4511-92EE-F1F7F4B3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lesson plan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2FB4FE-48CE-42E0-98FD-6217F6AD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B1E01-5F63-48B9-AFF7-F8895B3A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FA794E-5A13-4B05-BD03-C73BFB53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94BF3-7C58-4411-A2C3-7E358268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2CADFF-5E94-4E75-9127-2C5B1C915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32A836-4BCE-452E-ADC7-21AE0DE3E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E782C-9A46-4AB0-82C2-8CF94AEF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 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8988C-DE00-4318-9212-B99FFFFA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class 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7FE5FF-2844-48D6-BBD4-F1ABBDDC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2C74F1-BD43-4C65-AF10-FD5A832B2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505F8E-2C58-4246-A310-84C0F23D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Activity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8D7B87-4EBD-423F-BEC5-912FE2D0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FF0848-2180-49E7-8F24-CE4949CE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16DE51-D673-4511-806C-11073C80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DDC734-F372-450A-B63E-E4B706D8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783BDE-6BD7-47DF-9A44-B6650ECD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14076351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2D33E-0D3C-42AF-AB52-570596EA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CEBE1-775F-473B-BE4D-94503D9D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5D293C-6613-4A2C-ADAE-8F371C20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6379C-7881-4145-8058-E3F4E206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0ED25-51CE-45C0-B4BF-CA860F2A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topic into a clear, ready-to-teach lesson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BEBA14-5F09-42BA-B9EE-A41CA241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EF8A3E-44BD-402C-9777-336666BC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196864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C94BF6-470C-4401-BEFA-86D989E5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380628-E712-4AD7-88D1-B3A304D7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10C0A-1CD9-4A5E-8EDF-44042D54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43362-BBD2-4F97-B503-86B31A8F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CB369-1FAF-45EC-96CD-49DEF841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best ai lesson plan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554C6-EEBD-4886-9A50-AA5613C5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CC3D2C-C939-4D14-B57B-546598EA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0B6279-FAE4-4833-AC87-0446CBF51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457DAB-134B-44A8-B28C-44035AFF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lesson plan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433765-621B-47BF-9D28-BFF36CF9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C2A14B-2146-4F6E-80AA-861DC49B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363E48-4E10-46C4-AE25-FA267CFBE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F42568-262D-4A41-82A0-E25C10579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11CAC1-1281-4314-B9C0-D8576EE1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clear, ready-to-tea…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5E7139-6AEE-4684-9324-014784E48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8C962A-CD26-4E46-97AC-B04D49C45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2BFF85-A661-49C5-A8C6-B8070F8E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BD82C1-84E9-4FCA-AFDE-2347ED764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182AA9-8CD8-42BA-BD18-79C5D8FA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Finalize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5201A0-D879-4B2C-94D8-CF6B3627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20732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9F3EBF-824B-4757-A40A-3FB937D4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DD77E-78EA-4C8C-A294-BCF34F06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5E6672-D5FF-4310-9CE1-23F72D33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47398-91C2-40DE-9F1D-310F9D40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48B76C-82D0-4CCE-80EF-A7701257F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21907-7F5D-42A7-A98B-A9329E4D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56F7A7-91AE-4EF3-89AF-12C9E6E0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FE5A61-C1C7-41A6-9C60-F1BCB2B4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EB6695-4CA6-44E1-ABAB-9F7392E7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32EC0B-5835-4D0F-A4F2-EC3595EA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62EA5-C2BF-465D-87C5-FA2199A7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AFA623-6E74-4D0E-A13D-C664FB12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E8104B-BB07-4CED-A500-6237351B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class 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C98FA-7EAE-4BEE-BBA7-A44143E5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2CC57-76D0-49C3-AD77-CB3F01DE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A74552-833D-432A-BBAD-BD288CDB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78D26D-EB20-4970-B853-43395839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EB3631-A3C8-4457-B590-5EC747FA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F79EB0-38B6-4380-AE12-E6429743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57152A-AACA-4991-B9FF-B5149407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6F1E29-AF6F-4AB2-BA49-0C2CF373B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2FAB8C-1117-43B9-B8B1-631D858A3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FBE422-EA52-4CBF-8501-35C88A97E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7F2147-B5FE-4D1B-8666-A58B055F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75BE72-BF7B-4212-8C96-7CA504FA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Finalize slides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C77B8F-F04B-481E-81C1-24034E15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952629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03D0D7-4538-48E5-B839-D6659587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1703B-215E-46C0-836F-30CE3AA8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DB362F-7B60-4664-8E55-21E2531F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C1354-7DFD-42F2-AEDA-6C11C051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50367-0040-4E5A-9B3D-EEAFFF81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lesson plan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164BA7-FFDA-4EEE-BDB4-81740B07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16EA7F-2A9F-47C7-B0C5-B90CDB38B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597039-3201-4962-8D31-51F9843B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6A31E1-8085-4208-A647-4AE4EA1F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scattered across notes and tabs.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C3AB64-C79C-4096-A5CA-7A56877F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A48963-9233-43A2-862D-3822B2C3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Activities do not match the time available.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E20458-025D-4E32-B316-743ABAB0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4FAB8B-3AD6-4250-8DDD-161EBE09F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455562-B213-43C8-AC2C-955C4505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900322-2C40-4513-8FAD-7B97F16E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2C8359-367E-4D67-B497-62D22739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B7EAC7-1724-4A54-A816-B510267A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follows a clear teaching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F24EF-F32E-4C76-958D-5D007FC3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16DEC6-0F99-4843-9205-A24911CCB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the same learning goal.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4E5FE8-BC50-4BE0-AB93-1083E6AB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3C5DD6-AE1D-4147-8317-DA5CFFD5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easy to present and edit.</a:t>
            </a:r>
          </a:p>
        </p:txBody>
      </p:sp>
    </p:spTree>
    <p:extLst>
      <p:ext uri="{BB962C8B-B14F-4D97-AF65-F5344CB8AC3E}">
        <p14:creationId xmlns:p14="http://schemas.microsoft.com/office/powerpoint/2010/main" val="13056788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478722-3139-4548-AF4F-031744218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6497E1-9154-4881-B4B7-9444E357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17AA0-6A8A-417E-AD23-AB226F508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8971F-77FE-42C4-A0D4-0A8C1B3D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A46D57-3F28-486A-B355-E629A2828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5DA400-5D93-4484-AC2A-2C8322F7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E64F2E-1325-46EA-93F6-8748F436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CCF68C-EF87-4990-B7DD-A0DB9885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899EF5-D057-41A9-85D7-D4778B0F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BBE72-8541-4A7F-A550-7FB3BFB3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lessons without starting from scratch.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94AFCF-2DEB-4944-A8B4-95228BD2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C44517-D902-4CD5-9FA7-BD6A0A81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098FF2-6D8A-4B7E-89CB-A2EE36A8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07EBD7-A781-4C25-8227-519BD148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INSTRUCTIONAL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10A1FD-4309-4FE9-8B10-2CF21F87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format to review lesson structure and classroom fit.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E6E98F-BD45-4337-8126-5FF71B797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CDDB2E-DA24-458C-AEC7-3231F497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FBB4D3-08B6-445B-9B26-5FB4ADB8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82FA21-8CE4-4F33-BDF8-71ED72FB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TRAINING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C8653E-2C9E-4E78-A071-1A4F8F9C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reusable template for workshop examples and demos.</a:t>
            </a:r>
          </a:p>
        </p:txBody>
      </p:sp>
    </p:spTree>
    <p:extLst>
      <p:ext uri="{BB962C8B-B14F-4D97-AF65-F5344CB8AC3E}">
        <p14:creationId xmlns:p14="http://schemas.microsoft.com/office/powerpoint/2010/main" val="11846441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788C35-4F4B-4358-9885-4DBBA1FD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00630-40FE-45C5-996C-253FAFAF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838D9E-1102-4B3B-8787-69D68714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8E482B-FEE3-4927-BC27-DBB8CB70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812E5C-0B45-4766-B0C9-6C0EB14A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B04EF0-AC19-49DA-8158-F2D01E60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A7BEB5-C107-4917-8AFC-00FFE1CD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5642F-374B-4685-A628-8AA003FB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7C5171-F139-47AA-A48D-7E531F228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67050-06D7-4043-B25F-CA4F59CD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A57688-B055-403B-ADA1-C0D26DC2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learning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7727E-1F63-477B-8137-A064A3E09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B3B80A-35AB-45EA-8259-8BC1D58F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E45789-5F87-4548-A26C-6D99ACB8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874F81-6C8F-442F-A67B-A6AAFA8B0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03BD37-DB2E-4AC8-872B-DF379913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3C957F-4A6D-40B4-B497-DB22B396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class 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C81112-4DA6-4A7D-B394-1070894E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B10DAD-A46E-40E6-B298-049D97DF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E85DE6-8511-4DD6-9576-5376D09C5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D13660-AFFE-43BD-B7ED-45CC9355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D75917-422A-4596-A2B9-7EBCB7115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0297F6-152F-4B82-BEC5-D5BE4258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DA2174-E2BF-42C8-BF78-F6D7F0F7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ACA687-1F75-4FC0-B0BD-C1722818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8B28AB-E346-40A7-8EDD-DE6ECFB1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E03AF2-B555-458D-8517-C5B21B5F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B63B628-43E5-49EC-9EB2-43605E3C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D4E89E-E52F-4C25-8B3C-EE69500C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8453722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6EE926-5075-4F78-959F-52F8CB84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C781E-947E-4B52-BB1C-1B1B91412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BABFFC-E1A1-4D06-98D9-38AB4E37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59A339-CEC6-44FD-B9C5-AC83DE3CC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51E247-56D9-433B-A5CC-00E9D616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lesson plan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84FE07-BAB7-427B-BA23-FBE599A3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F1156-AC64-4C6C-B2B9-2DE675D4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AA506-BBE9-4940-93D0-C4457800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rough ecosystem idea into a lesson her class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71FF21-D891-41E7-A594-DDCABA71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0CCC6-5DB1-4B55-A492-2A9A3E77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AFF94-E247-4806-BF28-F22C9FB6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A52E2D-36E1-47BF-9773-A91B056CC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class 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BED97-117A-4437-BFF5-5C0A1537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F22DFB-C0A4-420D-A80E-CC84E328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7DB7FD-3302-4288-B489-94249DB78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FABE95-79BF-4555-8F19-77112513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47D8CB-A9AA-44B8-9993-75AD6CEF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775334-1497-4706-A73C-D131DC7C8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slides</a:t>
            </a:r>
          </a:p>
        </p:txBody>
      </p:sp>
    </p:spTree>
    <p:extLst>
      <p:ext uri="{BB962C8B-B14F-4D97-AF65-F5344CB8AC3E}">
        <p14:creationId xmlns:p14="http://schemas.microsoft.com/office/powerpoint/2010/main" val="9712167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0CB47E-DBE2-4B16-8B59-FD12DA59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D3C17A-7D13-4435-8203-EE372493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AC5083-9B54-451F-A423-6EED5777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1EB22-D913-401C-8322-03037B5D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73903-CA9A-48DF-8886-0E15E82E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best ai lesson plan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54C142-B1E8-4B2E-B720-93F91201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267A9E-8DE6-4B85-AA2D-382E3958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687812-742A-4287-A947-4FC2F2A4D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A58727-0FDB-43B0-9786-8BB51969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89986-05EE-4D72-8321-8CF7DD69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A4EA2E-54E3-4AA8-8333-0B3D992E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AE4B61-2233-4AC9-A6EA-927E5D6F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5C166-AACF-4294-A15B-47FFE99C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BFCA92-426B-4E15-8CCF-95E21205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class context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D0DFC-79AC-4CE5-96B6-75640881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12A5EA-7C86-45EB-AB83-E9C512D6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6854CE-4FC6-458D-A1DA-E8824369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F8463F-D7B6-4BBD-B484-65E0F830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F33DB5-5DB8-467A-BC30-909A9293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8E33C9-C989-43B7-94EC-59AFF564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508EB8-F918-497D-AF51-AA52F847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B6608A-631A-4226-AEC4-3DF900A5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05EE65-F3B3-407A-869E-DB8044C9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9F5B0E-5C60-4A95-A5E4-7798E9F8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Finalize slides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EE3D9E-5F03-45A5-84D3-3C575E84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009802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6298CB-709A-4142-9C12-519AFC6A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20D98-F891-4F9E-9BC2-22401C1C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3CF2B7-6E4A-412B-A565-F29B08C8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teachable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C4314C-7240-407D-9F28-1E4509CF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26BBDB-8755-4794-83DA-E572C01F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25BD1E-190B-49E7-B932-D6A0D36F7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8AB966-381F-42A5-B924-24DD6BB79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978392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2026-10-01T10:39:46.4720000Z</dcterms:created>
  <dcterms:modified xsi:type="dcterms:W3CDTF">2026-10-01T10:39:46.4720000Z</dcterms:modified>
</coreProperties>
</file>