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b6fea72b9d49d5" /><Relationship Type="http://schemas.openxmlformats.org/officeDocument/2006/relationships/extended-properties" Target="/docProps/app.xml" Id="Rfe403d6d9fd249e7" /><Relationship Type="http://schemas.openxmlformats.org/officeDocument/2006/relationships/officeDocument" Target="/ppt/presentation.xml" Id="Ra55292468c304f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f7853185e64f36"/>
  </p:sldMasterIdLst>
  <p:notesMasterIdLst>
    <p:notesMasterId xmlns:r="http://schemas.openxmlformats.org/officeDocument/2006/relationships" r:id="R558659b53dd34a37"/>
  </p:notesMasterIdLst>
  <p:sldIdLst>
    <p:sldId xmlns:r="http://schemas.openxmlformats.org/officeDocument/2006/relationships" id="256" r:id="Rb8ede753a3b940e5"/>
    <p:sldId xmlns:r="http://schemas.openxmlformats.org/officeDocument/2006/relationships" id="257" r:id="R4cd7cecff2854a77"/>
    <p:sldId xmlns:r="http://schemas.openxmlformats.org/officeDocument/2006/relationships" id="258" r:id="R75d5fb616ec24f73"/>
    <p:sldId xmlns:r="http://schemas.openxmlformats.org/officeDocument/2006/relationships" id="259" r:id="Rb70af888f4dc4d70"/>
    <p:sldId xmlns:r="http://schemas.openxmlformats.org/officeDocument/2006/relationships" id="260" r:id="R3be0b68b08dd4a44"/>
    <p:sldId xmlns:r="http://schemas.openxmlformats.org/officeDocument/2006/relationships" id="261" r:id="R22e2fd9e73724839"/>
    <p:sldId xmlns:r="http://schemas.openxmlformats.org/officeDocument/2006/relationships" id="262" r:id="R3cf1ec7564bb47a1"/>
    <p:sldId xmlns:r="http://schemas.openxmlformats.org/officeDocument/2006/relationships" id="263" r:id="R0d6b8eb63647400e"/>
    <p:sldId xmlns:r="http://schemas.openxmlformats.org/officeDocument/2006/relationships" id="264" r:id="Rcbc23a0eceb74268"/>
    <p:sldId xmlns:r="http://schemas.openxmlformats.org/officeDocument/2006/relationships" id="265" r:id="R67a2171fcd41490a"/>
    <p:sldId xmlns:r="http://schemas.openxmlformats.org/officeDocument/2006/relationships" id="266" r:id="Rfeb5408efcfa45e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61f05f1b664081" /><Relationship Type="http://schemas.openxmlformats.org/officeDocument/2006/relationships/slideMaster" Target="/ppt/slideMasters/slideMaster1.xml" Id="Rbcf7853185e64f36" /><Relationship Type="http://schemas.openxmlformats.org/officeDocument/2006/relationships/notesMaster" Target="/ppt/notesMasters/notesMaster1.xml" Id="R558659b53dd34a37" /><Relationship Type="http://schemas.openxmlformats.org/officeDocument/2006/relationships/presProps" Target="/ppt/presProps.xml" Id="Ra007b40335994652" /><Relationship Type="http://schemas.openxmlformats.org/officeDocument/2006/relationships/tableStyles" Target="/ppt/tableStyles.xml" Id="R0feb0ff58f5c4868" /><Relationship Type="http://schemas.openxmlformats.org/officeDocument/2006/relationships/slide" Target="/ppt/slides/slide1.xml" Id="Rb8ede753a3b940e5" /><Relationship Type="http://schemas.openxmlformats.org/officeDocument/2006/relationships/slide" Target="/ppt/slides/slide2.xml" Id="R4cd7cecff2854a77" /><Relationship Type="http://schemas.openxmlformats.org/officeDocument/2006/relationships/slide" Target="/ppt/slides/slide3.xml" Id="R75d5fb616ec24f73" /><Relationship Type="http://schemas.openxmlformats.org/officeDocument/2006/relationships/slide" Target="/ppt/slides/slide4.xml" Id="Rb70af888f4dc4d70" /><Relationship Type="http://schemas.openxmlformats.org/officeDocument/2006/relationships/slide" Target="/ppt/slides/slide5.xml" Id="R3be0b68b08dd4a44" /><Relationship Type="http://schemas.openxmlformats.org/officeDocument/2006/relationships/slide" Target="/ppt/slides/slide6.xml" Id="R22e2fd9e73724839" /><Relationship Type="http://schemas.openxmlformats.org/officeDocument/2006/relationships/slide" Target="/ppt/slides/slide7.xml" Id="R3cf1ec7564bb47a1" /><Relationship Type="http://schemas.openxmlformats.org/officeDocument/2006/relationships/slide" Target="/ppt/slides/slide8.xml" Id="R0d6b8eb63647400e" /><Relationship Type="http://schemas.openxmlformats.org/officeDocument/2006/relationships/slide" Target="/ppt/slides/slide9.xml" Id="Rcbc23a0eceb74268" /><Relationship Type="http://schemas.openxmlformats.org/officeDocument/2006/relationships/slide" Target="/ppt/slides/slide10.xml" Id="R67a2171fcd41490a" /><Relationship Type="http://schemas.openxmlformats.org/officeDocument/2006/relationships/slide" Target="/ppt/slides/slide11.xml" Id="Rfeb5408efcfa45e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59f148ce0449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eb02bfe3f54293" /><Relationship Type="http://schemas.openxmlformats.org/officeDocument/2006/relationships/notesMaster" Target="/ppt/notesMasters/notesMaster1.xml" Id="R189aa2fcad1e4e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bc7aff1e7643e1" /><Relationship Type="http://schemas.openxmlformats.org/officeDocument/2006/relationships/notesMaster" Target="/ppt/notesMasters/notesMaster1.xml" Id="R1bcd9b4371774b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3b1df2e48e4fea" /><Relationship Type="http://schemas.openxmlformats.org/officeDocument/2006/relationships/notesMaster" Target="/ppt/notesMasters/notesMaster1.xml" Id="R06cc3c862a2d4d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6828e559524f9c" /><Relationship Type="http://schemas.openxmlformats.org/officeDocument/2006/relationships/notesMaster" Target="/ppt/notesMasters/notesMaster1.xml" Id="R3ccdb1067f4447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1aa4172c4e4ec7" /><Relationship Type="http://schemas.openxmlformats.org/officeDocument/2006/relationships/notesMaster" Target="/ppt/notesMasters/notesMaster1.xml" Id="Rea66f740f13544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0b64a9ce3a4092" /><Relationship Type="http://schemas.openxmlformats.org/officeDocument/2006/relationships/notesMaster" Target="/ppt/notesMasters/notesMaster1.xml" Id="R3bf49465ed2e49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f9a00280684795" /><Relationship Type="http://schemas.openxmlformats.org/officeDocument/2006/relationships/notesMaster" Target="/ppt/notesMasters/notesMaster1.xml" Id="R8556c1e45a1047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56200a650d4d53" /><Relationship Type="http://schemas.openxmlformats.org/officeDocument/2006/relationships/notesMaster" Target="/ppt/notesMasters/notesMaster1.xml" Id="R9ae3c1d152994e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3eda362dc9443c" /><Relationship Type="http://schemas.openxmlformats.org/officeDocument/2006/relationships/notesMaster" Target="/ppt/notesMasters/notesMaster1.xml" Id="R7ec9e745b2684c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150f5650ef472a" /><Relationship Type="http://schemas.openxmlformats.org/officeDocument/2006/relationships/notesMaster" Target="/ppt/notesMasters/notesMaster1.xml" Id="Rc62efc0d1dce4b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d4a2a7d71643a3" /><Relationship Type="http://schemas.openxmlformats.org/officeDocument/2006/relationships/notesMaster" Target="/ppt/notesMasters/notesMaster1.xml" Id="Rd776dcd2d54446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3bda57992a45c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fbf2c9ec064816" /><Relationship Type="http://schemas.openxmlformats.org/officeDocument/2006/relationships/slideLayout" Target="/ppt/slideLayouts/slideLayout1.xml" Id="R3102673d619b4a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02673d619b4a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5b7b7751e4a9c" /><Relationship Type="http://schemas.openxmlformats.org/officeDocument/2006/relationships/image" Target="/ppt/media/image.png" Id="R151a887755e84562" /><Relationship Type="http://schemas.openxmlformats.org/officeDocument/2006/relationships/notesSlide" Target="/ppt/notesSlides/notesSlide1.xml" Id="Re46942a574c54e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9f54c40dc4319" /><Relationship Type="http://schemas.openxmlformats.org/officeDocument/2006/relationships/notesSlide" Target="/ppt/notesSlides/notesSlide2.xml" Id="R1c87e6c379344f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83d96399674fc0" /><Relationship Type="http://schemas.openxmlformats.org/officeDocument/2006/relationships/notesSlide" Target="/ppt/notesSlides/notesSlide3.xml" Id="R022f8cf6ae1e46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073187a6b4d82" /><Relationship Type="http://schemas.openxmlformats.org/officeDocument/2006/relationships/notesSlide" Target="/ppt/notesSlides/notesSlide4.xml" Id="Ra18d9426b9c945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abeaec1854cd3" /><Relationship Type="http://schemas.openxmlformats.org/officeDocument/2006/relationships/notesSlide" Target="/ppt/notesSlides/notesSlide5.xml" Id="Rf7185d1d41424e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b3690686b4a74" /><Relationship Type="http://schemas.openxmlformats.org/officeDocument/2006/relationships/notesSlide" Target="/ppt/notesSlides/notesSlide6.xml" Id="R539d6b568fb445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7a80d595874d98" /><Relationship Type="http://schemas.openxmlformats.org/officeDocument/2006/relationships/notesSlide" Target="/ppt/notesSlides/notesSlide7.xml" Id="Rd6a6363ae1114c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7c9bc887947f1" /><Relationship Type="http://schemas.openxmlformats.org/officeDocument/2006/relationships/notesSlide" Target="/ppt/notesSlides/notesSlide8.xml" Id="Rd494b3399d9d49f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0f78b7dab4fbe" /><Relationship Type="http://schemas.openxmlformats.org/officeDocument/2006/relationships/notesSlide" Target="/ppt/notesSlides/notesSlide9.xml" Id="Ree6b570b50e740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6244742434cf9" /><Relationship Type="http://schemas.openxmlformats.org/officeDocument/2006/relationships/notesSlide" Target="/ppt/notesSlides/notesSlide10.xml" Id="R6637e3f0796449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326d294a84ef2" /><Relationship Type="http://schemas.openxmlformats.org/officeDocument/2006/relationships/notesSlide" Target="/ppt/notesSlides/notesSlide11.xml" Id="R56302015fcb14e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8A78C1-69C2-4DA7-AF98-7310EBE7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A93EEC-FD28-4424-A123-F24354C5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07AD1-9DC4-4FF5-9848-D35BB67E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Pitch Deck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DEE0A-AD5B-47F0-A1BD-4B017262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NovaSeed turns a rough SaaS idea into a clear investor story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9AE438-4F21-44F7-863E-C6B5991E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76BACC-B98B-4897-AA8B-0F701403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0C726-7E8E-4F23-9891-37C77501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081C0-DE43-4AF1-8EE4-AD2B7163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1a887755e8456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565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0CF003-33A4-4C64-AF97-6FEF33AD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FC464-6818-4516-AD50-A728D4EA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EC43C-1E2A-445F-864D-06DC1965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E50301-2B6E-468D-BA8D-9F099DC1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6728F-62A1-44D5-8565-1945B012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pitch deck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55D2B-D577-4293-87C6-8C6A5153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067455-B126-4A14-B758-F71AF4F8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2C6BA2-4DC5-458A-9DB9-91B0EDCC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8C392-3856-4732-86FB-E6E7378F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founder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F76045-E7E2-47CF-BC29-D076F2B7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0338BA-CF4C-406C-A544-520E6EB2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4D0D59-FFB5-4EF9-931F-6558EBDD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F44A4A-93CA-409D-BB44-1B8CFFC9A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C0DE85-21AE-4E6B-844B-6B9346B9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FBEB1-F6AD-4ED4-B82B-7A825C7C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0861B6-1462-4769-B0AB-655EA59F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1986DB-5331-4B21-86C9-947C1A0F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3A73DC-5E1C-4246-B248-87B58F51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55FD7-6F6C-473A-AC3F-57483D8DC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4F98F8-7E8D-446A-98D1-C29051E8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88B13B-FF71-4E69-842B-E77B1812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</p:spTree>
    <p:extLst>
      <p:ext uri="{BB962C8B-B14F-4D97-AF65-F5344CB8AC3E}">
        <p14:creationId xmlns:p14="http://schemas.microsoft.com/office/powerpoint/2010/main" val="5186970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BF727E-D2FA-4760-9F07-525090C9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70D9C-A7F4-46B3-ADD4-D13D4CB8F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AA51B-D201-4AE6-AFB1-F24D7590F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E93D9-FC26-4531-8C0F-3D27FB58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B00F7-D838-4F06-9F93-F8C936CA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scattered notes to a focused pitch narrative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CF6605-2E85-43A9-856E-AA736CF4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9745A0-14C4-4F5F-A81F-3378A07A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264512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BAD53E-912F-451F-80BE-52A5BCA02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85338A-494C-4D44-BE61-47F4EE73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44C1E-FA86-4021-A99C-70C367CE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EC0BFE-2E20-467E-B03F-3F0BA173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B5E0E7-299D-420E-92CE-3C5AD157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ai pitch deck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253086-3BB5-447D-858F-C57618E2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2555F-12A4-473B-ADAB-8D4F86F2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CFC9F-5075-4F1B-8286-2ED4D927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24081-6EED-4E33-8CC4-13C41766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pitch deck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E0EA1B-11BC-4C03-9B00-23827CD4D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17F0B-2A02-4323-BA12-9D293440C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28928-B26A-411D-86BD-858002C0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456230-BD30-452B-9871-D47D5A21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A6AE79-D787-41D9-8779-715DF943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focused pitch 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348C75-C616-4BD2-8A55-068A8999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2A115B-2577-4FD7-AA37-20489E89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C7DCC-B4CF-48EC-9DAC-5050EFB7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09497A-E557-4B9B-B519-FEBDE3E6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B0095-C389-47DA-8226-70F2D24F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Prepare the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1400D0-8D35-4C84-8BF3-027AE573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122446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8540E9-522C-4E1F-A23C-71F7E8CB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45000-EEF5-4CFE-A457-65ECBC2A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0ADB7-6D7E-4152-8CF5-E99AA84F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AD843-5750-440E-BA60-19051186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28FD9-4B44-4CD2-A0F0-C73057B9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0B30D-16A6-4E1E-AC8F-421E4ECA7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25F25-650B-489C-AC46-3D8A7DD4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55B163-A729-42F9-9196-C904E6F7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8C069-4C51-4789-BF6D-BA02D4AB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founder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1D996-8EBA-4856-A8FF-02135052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7BDC43-59A9-483D-A893-5CC51A08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3276D9-5E4B-4DF0-B0FE-A0ABFFEF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D373B2-8023-4FEF-AEAF-DE7DD314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63E75-5EE7-43C6-87EE-5EF48843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33B6B3-79C6-4DE8-9E1E-910B267C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B8347-682C-406B-B561-4E547D87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648112-138A-4C06-B164-C728E0E32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1917B3-0FA4-4326-82E8-6342DED0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7BBBBC-C265-466B-8002-1A44A590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98725A-6D7D-4BE3-9809-62E9E030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1F9A85-FBD3-42DF-89DC-0D41D6F6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954A9C-77BD-451B-B2FE-63C05C2F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DE889F-166D-4650-80C8-63AF9D71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460BE6-4A2C-4274-8E02-2702290A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2A140F-23BB-477A-B7CE-48ED77330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710E37-E4C0-4125-943D-67ED2E02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085429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701158-80EB-49F0-9E17-0C7EA241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4A69C7-9644-490C-AFC8-7D802D97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16B1A-C78D-4A77-B724-C9B9D719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3CA009-4A76-4BFD-86DA-FBE05964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78307-924E-4D4C-A10A-9C6309E0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pitch deck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00FAE-1395-4CFC-B706-59437EE9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1093F-F65C-422B-A8F8-FA84320C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619259-65D9-4A67-A83D-F12BAE78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848A4-1BA3-400E-9D46-B9B854096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crowded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BD9534-49B7-4C9E-8B1D-5B9B3BE5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C86DF6-4E2B-42A4-B17C-AFC4012C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jumps between features and vision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B43398-64C1-4C08-B534-5E021BC26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8259CB-CCCF-4276-8F8E-6D16740E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takes longer than the actual content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C970CD-6C72-46A8-A73C-CD4E9AE5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B6FC8-F890-4631-B309-B1B8B120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7AD4E9-E529-48CF-A9A6-6098F1FF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3D15DB-0204-48A9-9198-6080FA32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DBF811-D74A-4143-AB0D-964177CE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C64A7-D807-4612-9F4E-5043C70C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narrative flows from problem to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2EDEF3-1A9E-48FD-9A2D-2BE01CE11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9BCB1C-B885-4A72-8054-E25D57FE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looks consistent and presentation-ready</a:t>
            </a:r>
          </a:p>
        </p:txBody>
      </p:sp>
    </p:spTree>
    <p:extLst>
      <p:ext uri="{BB962C8B-B14F-4D97-AF65-F5344CB8AC3E}">
        <p14:creationId xmlns:p14="http://schemas.microsoft.com/office/powerpoint/2010/main" val="13037190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B6956-7350-465D-A45F-AF137CAD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4BCBA1-9586-4A30-AEF9-4BF8EF42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7DF93A-5921-4D59-9F8A-0622806C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9DB6B-659B-4EC2-B926-DA8B163B3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BEE2DE-2127-4F66-ABF3-13016DB7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FD7A1-59A0-41EA-92E3-0295A751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156C4-32D8-43CB-9C2B-93B310AE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8295A5-4327-4F79-B94E-7E429EC9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AC31F-C5C5-4B21-A126-A04D4372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CBFDF5-2F9D-4E0A-B543-BD83D474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product ideas into a polished pitch for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C5EA7-12CF-4A84-9818-E9B5ADA1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CF167C-CE9C-4104-90D4-3B4599FB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443139-FE4A-4ED0-884A-142F10B3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92D6A5-EA2D-4956-9E81-DF8729E4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VENTURE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504423-9F2F-478D-A12E-82135761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first draft that helps compare opportunities and sharpen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8D8491-97CB-4659-A09E-6F1F46F0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D37528-1E70-45AB-A27E-AB825166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746E5-4AA9-4A3E-92CD-BD450DDC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BFBBBA-8635-40E3-89B5-9A93068E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SOLO MAKERS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D9B934-90B9-4D2B-9B21-D57C8758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help organizing a clear story when building alone with limited time.</a:t>
            </a:r>
          </a:p>
        </p:txBody>
      </p:sp>
    </p:spTree>
    <p:extLst>
      <p:ext uri="{BB962C8B-B14F-4D97-AF65-F5344CB8AC3E}">
        <p14:creationId xmlns:p14="http://schemas.microsoft.com/office/powerpoint/2010/main" val="8979858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7AFE8D-AF5D-4651-8601-6EB32EBB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494CE-2B7E-4B68-B114-F1963AB9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81D696-7653-4074-A7D6-07C2CCF8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7FEED-B8F3-406A-85F9-46DF4C84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56E1E-16B7-4846-80AC-9D71B403D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0B400-93E4-4052-A010-946B8DC5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B9541-CD83-4522-895F-2B534FB8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2C76B9-EF28-4609-8FC9-DAF20B2D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A53A01-2962-4150-9268-7C4DD1E1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7FF95-E727-4B4D-8F52-FCA71060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977218-012D-4C6D-B089-68664407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founder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5D15E-3866-4E1E-99CF-CFC8C8EF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0F0248-AD4A-47D2-8ACB-6CB129384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BB223-7392-451D-AD3A-153FE951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0E407A-6AAB-48F1-B27B-9BAA36A1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7E67D2-D04E-4890-876F-40A9B69F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39572C-C503-45F2-AB38-EF6CD2E7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80FFF0-FE16-4CED-AFD5-705CA3AA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47CC5E-400A-473A-AD9A-A0516317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563FA2-4BED-4E34-883E-C1CC46DE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3D9EF6-3187-4AF5-88FF-7B14249C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79B990-F030-4A4A-B592-EF81DD0DE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24282F-0025-4BCA-A7EA-9AF63F6EC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45E903-BDE5-4D94-B50D-36A4870E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90674B-1043-4318-858B-6183B480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F166B1-A66A-4D5F-8E9A-04A8E095A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7AF80D-55B0-4115-8739-7A3F5DFD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E4A084-1869-4096-AF3D-213F25CD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564977-DA6D-4954-93EC-AA63F45D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</p:spTree>
    <p:extLst>
      <p:ext uri="{BB962C8B-B14F-4D97-AF65-F5344CB8AC3E}">
        <p14:creationId xmlns:p14="http://schemas.microsoft.com/office/powerpoint/2010/main" val="3413951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D88B8E-D36B-41C6-B466-D3BB9298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D25A4-AA10-4DED-8D1B-2ABDDB19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606907-F857-420D-8731-F8BC96A2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B6C00-B139-42E1-97BB-CAC360E2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392CA-2ED6-40C1-B759-08A91F0F1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pitch deck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FE2C88-13B2-4116-985C-5D07288D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23123E-81CB-4BEC-A033-4C6E3D89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FD0C17-A486-4E9A-AA2F-C945BC80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NovaSeed turn a messy product brief into a pitch investors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A7390E-95EC-4875-9638-142747D3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E8F5E7-FC3A-4195-983A-DC36969EB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DFF4C5-B01A-47A7-83CC-1958405F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D357E-96C7-4D65-B30A-CBCF33D4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BDAD59-1249-4B3C-808E-E35AAFB2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0FF4EC-A9CF-45F9-BA4B-AA42F86D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9AF89-A2FC-45FA-BCAF-05924404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E2E09-A8C4-4E56-89D6-10618AD66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99FA7-8248-440C-BF75-ACC592CB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9D0BE4-6CB0-49E0-B740-A468DC79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the final deck</a:t>
            </a:r>
          </a:p>
        </p:txBody>
      </p:sp>
    </p:spTree>
    <p:extLst>
      <p:ext uri="{BB962C8B-B14F-4D97-AF65-F5344CB8AC3E}">
        <p14:creationId xmlns:p14="http://schemas.microsoft.com/office/powerpoint/2010/main" val="3711261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2CEF73-1209-4361-9A7A-BE422860A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7A434-6506-46B2-AFE7-4D72DB1D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C6D3F-F119-42B7-8775-1E64CE7D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3CFBE3-E69F-4D98-9CEC-A484EB5A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DB0F2A-173F-4332-BEE6-B707B5CA4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pitch deck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D3636-F74B-472F-A30F-C136D9D7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CAC69-CB8E-4D70-BF3C-6E6BD3B1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AF99FF-FD18-47F1-A704-B9D6DD11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203E2-FF0E-421A-B93A-54305AB8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founder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3C3EA-1A83-4190-8142-DF81ABCA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C89F35-AD0A-4479-B274-4C99765B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E3CAD8-4ADE-4080-8157-6AB27411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7F226D-8109-4E11-B26D-803629B3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5718F-2708-442C-9ACF-418EB7EE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storyline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360DB2-C7A6-4125-BA65-BB6A0D20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DDD15A-4358-4E79-B3DD-E88D4439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6938D0-335C-4253-8713-02B97DB6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F582EF-DCD3-4E2F-A112-901CE99F4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962A04-2B9A-4EF1-8581-2A3BDA5B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14A73E-B61B-42E6-966A-3B5BBDC6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3C42F7-D96A-406F-9B55-9B72E44B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66091C-0583-4B91-9494-70D76B0C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1184C2-5F49-4941-B16A-8F6DE066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77E318-C5BC-41BB-B690-9BC41544B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BEA380-31DB-45A9-9697-6C4E8B02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310546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A7C56E-76E9-4282-9AC0-38DF968C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336F9-EE12-4C1C-A46E-52A0CEC2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1DD556-EA51-4A9A-AA4A-04B68241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 before the slides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AEDD8-1AB3-46AE-8944-9A2C8BED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EF02A4-288F-4AE8-84D6-29F7820E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087322-1C7E-4575-8029-887E6793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444A2B-61A2-4FC3-88E5-87E445BA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203543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2026-10-01T10:12:33.1540000Z</dcterms:created>
  <dcterms:modified xsi:type="dcterms:W3CDTF">2026-10-01T10:12:33.1540000Z</dcterms:modified>
</coreProperties>
</file>