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a12263a3184376" /><Relationship Type="http://schemas.openxmlformats.org/officeDocument/2006/relationships/extended-properties" Target="/docProps/app.xml" Id="R4b63c60c38df40f6" /><Relationship Type="http://schemas.openxmlformats.org/officeDocument/2006/relationships/officeDocument" Target="/ppt/presentation.xml" Id="Rb495be8d14ce49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415dd361f04597"/>
  </p:sldMasterIdLst>
  <p:notesMasterIdLst>
    <p:notesMasterId xmlns:r="http://schemas.openxmlformats.org/officeDocument/2006/relationships" r:id="Rdbeb2549668d491b"/>
  </p:notesMasterIdLst>
  <p:sldIdLst>
    <p:sldId xmlns:r="http://schemas.openxmlformats.org/officeDocument/2006/relationships" id="256" r:id="Rf1f57b68a05b450a"/>
    <p:sldId xmlns:r="http://schemas.openxmlformats.org/officeDocument/2006/relationships" id="257" r:id="Rd2e8b290162c461a"/>
    <p:sldId xmlns:r="http://schemas.openxmlformats.org/officeDocument/2006/relationships" id="258" r:id="R27be719c404f4f79"/>
    <p:sldId xmlns:r="http://schemas.openxmlformats.org/officeDocument/2006/relationships" id="259" r:id="R626e2a9cb20345ad"/>
    <p:sldId xmlns:r="http://schemas.openxmlformats.org/officeDocument/2006/relationships" id="260" r:id="Rce1d3a0d79c343f9"/>
    <p:sldId xmlns:r="http://schemas.openxmlformats.org/officeDocument/2006/relationships" id="261" r:id="Rb4d45a4329774ea3"/>
    <p:sldId xmlns:r="http://schemas.openxmlformats.org/officeDocument/2006/relationships" id="262" r:id="R52fd79149fe34f22"/>
    <p:sldId xmlns:r="http://schemas.openxmlformats.org/officeDocument/2006/relationships" id="263" r:id="Rb987bdfdbf624710"/>
    <p:sldId xmlns:r="http://schemas.openxmlformats.org/officeDocument/2006/relationships" id="264" r:id="R8067e4a97f7a4a32"/>
    <p:sldId xmlns:r="http://schemas.openxmlformats.org/officeDocument/2006/relationships" id="265" r:id="R5f52fab8628a4f90"/>
    <p:sldId xmlns:r="http://schemas.openxmlformats.org/officeDocument/2006/relationships" id="266" r:id="R3b2d1523f8be48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e2fe8946194f4a" /><Relationship Type="http://schemas.openxmlformats.org/officeDocument/2006/relationships/slideMaster" Target="/ppt/slideMasters/slideMaster1.xml" Id="R48415dd361f04597" /><Relationship Type="http://schemas.openxmlformats.org/officeDocument/2006/relationships/notesMaster" Target="/ppt/notesMasters/notesMaster1.xml" Id="Rdbeb2549668d491b" /><Relationship Type="http://schemas.openxmlformats.org/officeDocument/2006/relationships/presProps" Target="/ppt/presProps.xml" Id="Ra7939054805a42bc" /><Relationship Type="http://schemas.openxmlformats.org/officeDocument/2006/relationships/tableStyles" Target="/ppt/tableStyles.xml" Id="R82fc8891fb4f479f" /><Relationship Type="http://schemas.openxmlformats.org/officeDocument/2006/relationships/slide" Target="/ppt/slides/slide1.xml" Id="Rf1f57b68a05b450a" /><Relationship Type="http://schemas.openxmlformats.org/officeDocument/2006/relationships/slide" Target="/ppt/slides/slide2.xml" Id="Rd2e8b290162c461a" /><Relationship Type="http://schemas.openxmlformats.org/officeDocument/2006/relationships/slide" Target="/ppt/slides/slide3.xml" Id="R27be719c404f4f79" /><Relationship Type="http://schemas.openxmlformats.org/officeDocument/2006/relationships/slide" Target="/ppt/slides/slide4.xml" Id="R626e2a9cb20345ad" /><Relationship Type="http://schemas.openxmlformats.org/officeDocument/2006/relationships/slide" Target="/ppt/slides/slide5.xml" Id="Rce1d3a0d79c343f9" /><Relationship Type="http://schemas.openxmlformats.org/officeDocument/2006/relationships/slide" Target="/ppt/slides/slide6.xml" Id="Rb4d45a4329774ea3" /><Relationship Type="http://schemas.openxmlformats.org/officeDocument/2006/relationships/slide" Target="/ppt/slides/slide7.xml" Id="R52fd79149fe34f22" /><Relationship Type="http://schemas.openxmlformats.org/officeDocument/2006/relationships/slide" Target="/ppt/slides/slide8.xml" Id="Rb987bdfdbf624710" /><Relationship Type="http://schemas.openxmlformats.org/officeDocument/2006/relationships/slide" Target="/ppt/slides/slide9.xml" Id="R8067e4a97f7a4a32" /><Relationship Type="http://schemas.openxmlformats.org/officeDocument/2006/relationships/slide" Target="/ppt/slides/slide10.xml" Id="R5f52fab8628a4f90" /><Relationship Type="http://schemas.openxmlformats.org/officeDocument/2006/relationships/slide" Target="/ppt/slides/slide11.xml" Id="R3b2d1523f8be48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2b8e5fe2b143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620e794e724c99" /><Relationship Type="http://schemas.openxmlformats.org/officeDocument/2006/relationships/notesMaster" Target="/ppt/notesMasters/notesMaster1.xml" Id="Ra17ca0bfdab64f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046f42648242ec" /><Relationship Type="http://schemas.openxmlformats.org/officeDocument/2006/relationships/notesMaster" Target="/ppt/notesMasters/notesMaster1.xml" Id="Rd402abfe574d44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b71b318f1f4fbb" /><Relationship Type="http://schemas.openxmlformats.org/officeDocument/2006/relationships/notesMaster" Target="/ppt/notesMasters/notesMaster1.xml" Id="Rc9f88eb55a9143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24045661f84972" /><Relationship Type="http://schemas.openxmlformats.org/officeDocument/2006/relationships/notesMaster" Target="/ppt/notesMasters/notesMaster1.xml" Id="Rb82ca8090c8946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35a3eac8214408" /><Relationship Type="http://schemas.openxmlformats.org/officeDocument/2006/relationships/notesMaster" Target="/ppt/notesMasters/notesMaster1.xml" Id="R99a9e397458c42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04729806e5400d" /><Relationship Type="http://schemas.openxmlformats.org/officeDocument/2006/relationships/notesMaster" Target="/ppt/notesMasters/notesMaster1.xml" Id="Ra3c68a4f9e004c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fa959f74f549f1" /><Relationship Type="http://schemas.openxmlformats.org/officeDocument/2006/relationships/notesMaster" Target="/ppt/notesMasters/notesMaster1.xml" Id="R808520f99ef742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3ddafccee6b4095" /><Relationship Type="http://schemas.openxmlformats.org/officeDocument/2006/relationships/notesMaster" Target="/ppt/notesMasters/notesMaster1.xml" Id="R8a7cad49437f40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48658d666447ea" /><Relationship Type="http://schemas.openxmlformats.org/officeDocument/2006/relationships/notesMaster" Target="/ppt/notesMasters/notesMaster1.xml" Id="R13cf6ab13b444f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f5a0c64b164f58" /><Relationship Type="http://schemas.openxmlformats.org/officeDocument/2006/relationships/notesMaster" Target="/ppt/notesMasters/notesMaster1.xml" Id="Rf944aa3845bb4c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758ba470564ba2" /><Relationship Type="http://schemas.openxmlformats.org/officeDocument/2006/relationships/notesMaster" Target="/ppt/notesMasters/notesMaster1.xml" Id="Reb938f64e07740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e72dab735148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21e93d5f4e46fe" /><Relationship Type="http://schemas.openxmlformats.org/officeDocument/2006/relationships/slideLayout" Target="/ppt/slideLayouts/slideLayout1.xml" Id="R868a88b2f4e744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8a88b2f4e744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5681e3c994173" /><Relationship Type="http://schemas.openxmlformats.org/officeDocument/2006/relationships/image" Target="/ppt/media/image.png" Id="R3eb2af580c9b4c0c" /><Relationship Type="http://schemas.openxmlformats.org/officeDocument/2006/relationships/notesSlide" Target="/ppt/notesSlides/notesSlide1.xml" Id="R891e327dfc3a4c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bff912604044cd" /><Relationship Type="http://schemas.openxmlformats.org/officeDocument/2006/relationships/notesSlide" Target="/ppt/notesSlides/notesSlide2.xml" Id="R52d39bfd2c394e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ed3f2a4ee4ec6" /><Relationship Type="http://schemas.openxmlformats.org/officeDocument/2006/relationships/notesSlide" Target="/ppt/notesSlides/notesSlide3.xml" Id="R3e814598c69048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2da09128f4417" /><Relationship Type="http://schemas.openxmlformats.org/officeDocument/2006/relationships/notesSlide" Target="/ppt/notesSlides/notesSlide4.xml" Id="Rae5525ff31b04b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511dc41f74e81" /><Relationship Type="http://schemas.openxmlformats.org/officeDocument/2006/relationships/notesSlide" Target="/ppt/notesSlides/notesSlide5.xml" Id="R5e066a09a56e46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5abf9029a4107" /><Relationship Type="http://schemas.openxmlformats.org/officeDocument/2006/relationships/notesSlide" Target="/ppt/notesSlides/notesSlide6.xml" Id="Rb871baeb671a4b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987448a124f37" /><Relationship Type="http://schemas.openxmlformats.org/officeDocument/2006/relationships/notesSlide" Target="/ppt/notesSlides/notesSlide7.xml" Id="Rd251ed1fe4a743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873fd956b4030" /><Relationship Type="http://schemas.openxmlformats.org/officeDocument/2006/relationships/notesSlide" Target="/ppt/notesSlides/notesSlide8.xml" Id="Ra300a44ae2864a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e99a26fdc43dc" /><Relationship Type="http://schemas.openxmlformats.org/officeDocument/2006/relationships/notesSlide" Target="/ppt/notesSlides/notesSlide9.xml" Id="Ra227193cea764b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f97437fa44e9c" /><Relationship Type="http://schemas.openxmlformats.org/officeDocument/2006/relationships/notesSlide" Target="/ppt/notesSlides/notesSlide10.xml" Id="Rbb5695bbdaad48f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fd634dcde4686" /><Relationship Type="http://schemas.openxmlformats.org/officeDocument/2006/relationships/notesSlide" Target="/ppt/notesSlides/notesSlide11.xml" Id="Rda8b1a0b035c4c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A48C4-AC50-489E-BFB1-5B4459BA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7C1E5-B15D-4398-80EC-27F37B60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F942DA-B2D8-408C-8764-DF90C740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277A0-4C38-4B5C-96E0-52F68159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brief into a polished investor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6C89A-8DB3-4CE2-8F17-68BD5D9B2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DB61C-5529-4F9D-902F-48283C3E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8428C-C1FC-45F5-98A4-3575A103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EA9BF-CB0B-4AAE-9860-CC87365C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2af580c9b4c0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309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64D84E-004E-412D-9DD3-DFC36231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ED314A-CE3F-4B60-AFB4-2824161A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D8617B-7FD7-445A-AE6F-A04DFC03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982E1-5B93-4523-A8A5-73DC7640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8EF5BC-7CB0-492D-8B3F-10BFC29F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05DFD-721D-49E7-9F6E-81652A0F4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B85D20-FE46-4904-8079-61669F72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43132-AF10-41E6-BD77-804693B6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E25062-1D23-44A3-A568-8A999A46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4B513-C8A4-4FA0-BDC9-1C6CA3D6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C2CBE-098F-43B0-93AE-F03347211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1BE85A-35C0-4681-9966-D8C02B2D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26DCD9-978E-4C50-839F-FF565409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C9ABC3-413C-47DB-A392-740F49152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83E47-4872-41FB-B9BC-963FE7F16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B89915-C046-4A9E-AFD3-538955FC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FA74D-938E-427C-A343-9AA331F3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3DD171-49DC-4AFE-BCE8-EEDF5BF9F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695126-48FB-4CC4-AD63-9396F04A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54D45E-F3CE-40EF-8FA4-2ABA0695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A50D67-0885-4454-B622-5E9ABCEF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each slide</a:t>
            </a:r>
          </a:p>
        </p:txBody>
      </p:sp>
    </p:spTree>
    <p:extLst>
      <p:ext uri="{BB962C8B-B14F-4D97-AF65-F5344CB8AC3E}">
        <p14:creationId xmlns:p14="http://schemas.microsoft.com/office/powerpoint/2010/main" val="20752008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5F796-9527-4DE0-BFAC-D79B3DCD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460EB-AEE8-425D-8834-6EB1FCD8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8B9992-CB40-48AB-8348-D02F0010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CCC06-5FA4-498B-BF09-D9CFD901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83CA8-B669-4028-B9A5-43DC2BF2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draft notes to a clear pitch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A9109-411F-4A85-BBF7-BF229929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C21FC3-D890-4361-B9D5-E7EF44F14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771786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C19270-FBA5-4A4D-8FF6-12C6BF4F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2CCD4-B851-444B-B327-50B76B53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B6304-571B-4097-9DD3-07CA16A1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3AFBB-A6B4-4E7B-BD07-158445BB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11B65-0ED8-4EF0-AAEA-E24712B1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ai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04099-B770-4CEF-B45C-4CF78E62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C168B-6F3B-4F81-A98E-FC514A85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D12BC-23B6-49F4-A01E-DC52E833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608DE8-67B0-4C3C-8E72-DFDA3532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24066-F86F-43FB-B4C0-7284B3EC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457846-97BD-449D-9BCB-22A49294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CF9077-86F7-48EE-A4DF-AE276D1EC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3767A-89C8-4EC8-8451-428C5EE9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C2F6DB-A497-457D-8461-5C088907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draft notes to a clear pitch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18615F-4245-486A-88BF-49855030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10F1FE-BDD7-421E-913A-5235089D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EA992F-03C5-4E3E-8049-EFC8F490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D5562B-9710-4739-8AEA-56563D9E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8D2126-02E7-4288-8B69-B695D9546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7C6839-3637-4625-A807-E496CE02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940010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D10538-2C27-4276-8522-283E1CE1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AB716-3C8C-41EB-8401-F18FFA29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2C9DA-CEB0-4C19-A35E-36193C41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B2A22-BD33-4DFC-814A-D6DB800EC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5A11C-1E5B-4C94-8DB4-D1B56811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1D18A-B696-48D4-8291-78721E82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5FF21-1E9E-4BDF-B49A-C17647CD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6CAED2-6358-45CF-B5A0-4E9DEF7D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E72FCA-38FC-40C3-A970-0C447AAE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A21494-5F44-46EF-B8C8-B569A5C9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DE01E2-D00A-4496-AD58-6B9B84AB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6CF6B1-F7E4-4020-AA6B-D757024C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EA803-DBDE-4602-9F36-1BB43CDF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0DC71-5475-4607-8255-FEF73161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7ED5BA-09CB-4F32-8D5C-03E94D36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89CCFE-0F39-4A9F-A3A8-35037A638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59BE4-291D-4BDF-A22A-B7634D84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270AC3-2137-406F-A060-9CFE0111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C27E25-3BBC-4853-8064-D3491B1B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BAD7DC-C83E-4229-9ED1-56F9608F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87A82B-EB3E-416B-8CFA-20204DA6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each slide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0740A0-7200-40BF-A82D-2CE66F28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79DFC7-9616-4387-98E6-69A7A4F6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B0657-261B-4559-ABC2-F322188A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C1CE22-1BA8-4A7F-890F-4B863F58C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DB5E9F-B920-4858-BC29-E42DD24B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942741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4246CC-B793-472D-8E18-CF8C3B7B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F8897-6993-4B7B-A9CB-AA0D80B7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BB437-C4A0-429E-BC86-FB708C5D3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0FA0C-DCCC-4A58-9FBE-52DBB766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368620-0472-419E-9D56-5270B10E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3CD394-0021-4D98-8077-3C6A2F1B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EEE77E-7AC9-4638-B252-90A87842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C8CED-4C57-4E7B-9AF0-E31E858A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8248A3-49B9-4B97-BF09-592D91111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45DC6-ED9D-4FEA-B383-EF26E20E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83201E-E43A-4DB9-B924-EC47AEFE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changes from slide to slide.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A444E6-4B06-4A69-BC0D-539F8F9F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2B27C5-44F3-44C6-8AD9-39DBD8DA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choices slow down the workflow.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5412EA-51DB-4B2A-A0D8-81D07005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DBD168-2B71-4000-8CE3-1EF2F56C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7B3730-7F14-4A05-8DF7-048D660B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DBC04-268E-497A-B072-05C43A5A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follows one clear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D552B9-270D-4BC8-AB2D-EC567539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ED830-A6C8-4FA8-890F-4AD968A7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main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8968C9-CA40-41E9-89FD-E6F4B603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0C83C0-4BF5-433A-A00D-8E397A9A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more confidence.</a:t>
            </a:r>
          </a:p>
        </p:txBody>
      </p:sp>
    </p:spTree>
    <p:extLst>
      <p:ext uri="{BB962C8B-B14F-4D97-AF65-F5344CB8AC3E}">
        <p14:creationId xmlns:p14="http://schemas.microsoft.com/office/powerpoint/2010/main" val="7743592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8230E0-486D-48C4-9A45-D8656D69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84076C-0636-4D0B-9E3B-C30EFA5F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139353-EABD-4CCD-893C-39A26763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DF9EC9-0604-4DBB-9204-BFA3F218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8D28C-966F-4EA2-9A9D-0EF33F59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754D5-3484-4A4D-B4A9-68F96A4F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CA9A16-EE89-484B-AB84-8D0EA767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05D2C-3B00-44F7-B1E6-4E7E9265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26EDB7-7C3B-4105-9466-7E2E9684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0B8796-58B1-4501-A772-9EFB8966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scattered ideas into a clean pitch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BA3996-5257-4ADB-8284-69271988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208AF-14B8-404F-B3D5-34712962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FFEEA-8D81-44EB-8D43-F6EC074D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E3F52D-0728-4652-BF24-B2250D8E0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677FDA-A624-49E0-BC98-1A40A044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campaign updates and launch summaries.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E75FCB-29DD-4B61-A9C8-622387A5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37C19-14B3-4576-930E-A41DF963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5E03FA-C735-45FC-A9A8-F7FC0A09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1A7465-DE2C-444B-AF1C-CCB3E4CF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7BB15A-928E-45B2-9964-79CAC6BA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format for client-ready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15058717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320B705-0538-4ABE-BBE0-FF2B1D3F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CF45FE-E0E7-4BE2-B5AC-E5C7626D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4058C-3A59-496E-83F5-5A5C16E9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457C7-42A4-4069-A5E2-7D7C741F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245FC-E297-48CC-AD9A-BD930C15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11FA5-C973-4D5F-806C-9E2804F3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386A62-A5D2-4D9E-9BAC-B6EFCD63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3DBBF3-FB20-4D02-9774-951DA290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999D2-DFC3-4383-814D-6E6C2A7F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C5FAB-CABA-4C44-950F-F8DB6B33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F7CB98-4700-4380-ACAA-BE0F1B2C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9BAFE-8A61-4512-848A-0A2FD9DC8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3F5538-1C6B-448E-A16A-093A4044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C1F89-58DD-4996-A707-CCAF69E7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BCDF0-E81D-438D-8877-9A2A456F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3866C1-F65D-4981-AAA4-4C32C701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41629-8E08-4825-8A10-58A916D6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991BB7-50FF-43EB-BD4A-1D352AEC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93C32F-E158-49BA-B2FB-3D27B951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84ED92-5134-48A9-B341-E46ABEB18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FE3EF5-BCD2-4D01-9E87-5FC6E860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676C74-2A11-485C-84AB-53D11DE5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7967FD-321D-47F6-A64C-EAEBC5AB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2D5035-F54B-458A-823E-6E5CFDC0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748942-DA72-48F4-A9D2-7FDFD8DA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6E5F3A-CF16-4E5A-992E-1BDAFF69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0114B1-1B60-4DD3-A551-CA7A2CAB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A84157-8736-4EF6-8385-C9B99BDB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401350-CF39-422D-9E62-5E7456274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each slide</a:t>
            </a:r>
          </a:p>
        </p:txBody>
      </p:sp>
    </p:spTree>
    <p:extLst>
      <p:ext uri="{BB962C8B-B14F-4D97-AF65-F5344CB8AC3E}">
        <p14:creationId xmlns:p14="http://schemas.microsoft.com/office/powerpoint/2010/main" val="7319999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6C3CA6-BEF7-4B5B-AC23-408463E3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EB275-4CEA-4398-B16F-DACA7E13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B96EE-A835-4A77-B082-EF40B900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4AA12-DC02-4E7B-A521-F7023131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29A43-9A91-48BF-9127-0FA749C5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1C1D57-33CA-407C-8A09-5725F5BF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E6AEE-AC17-451D-8300-D9F31FD1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71046B-C173-4887-AFD3-5E72E8C9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shape a messy brief into a presentation that feels ready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62874C-1160-4CC1-AB8C-E08C93DB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E460A-FE1A-4E5D-9312-536BAD8D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EAC2A-E351-4273-9F23-CC637F7F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4B3B01-F390-449B-A85E-002A972E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118BC2-177A-4CF9-8628-1C45E6F4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F7080-9C48-4E1B-A002-0F2563A7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B7B662-AE3B-4C85-9A56-500C9D87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D6B8A-012B-4DD2-B765-41E4423B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DDBBE8-EFC0-4357-8DC6-10A9F18A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727B2F-4B16-4C24-8078-82B99057F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7837976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B9254B-91E8-49BC-ABBC-0098E8AE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85F67-4284-4EE9-BD90-94DFB4B0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2D4B49-3C6E-4BD5-AA1B-79105882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29B2B-8A18-403F-B8F8-05E882FC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D9197-9CEE-4D8A-B5B5-9C209C05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ai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1A66A-CEA9-4B91-9B82-9833F148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84541-1E44-4987-BC57-6E72C7D5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9E87C-39CC-4006-9F2A-1847BFB8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E90A98-9266-4BC6-8B0B-18A2ADB0F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63D672-1015-4D7C-9A9E-F1662DD8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448CE-164B-47B5-87C2-8F196D67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A72401-5E6E-401B-AB13-4D82D461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046A1F-3504-4823-9E8B-DEE6F6B8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CAF145-D2AD-47D1-93BB-A4CBED2D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68050-D209-4469-8B89-45C54BDE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F5146-20DD-47C5-9863-3F165DF1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C21803-51A0-4BD5-A996-5E79F3DF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C99DD6-901F-4EA3-946B-562BCC2E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3CB843-3602-4F67-A514-0B8419DE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28D2B4-B30C-4677-BDCD-08046F7E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6FEEF6-00EC-48E5-BED3-E3D1D625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C3EC4E-B202-4476-BE8A-AEB930497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989FD9-FE8E-4143-884D-057AE8B7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DE0FE3-D4A9-4596-89F8-8BF4703D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8BC82B-4358-4958-B723-E626D36A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77110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5FB16E-0351-426F-8D50-8F8DF056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25ABC-3F4F-4D1F-8724-9B8F8D47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C4113-A0D6-47CC-8CB3-2E37243E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067BC-AA40-4516-8E2A-3BFC7DAF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94E88-8AA4-4988-B854-35632533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3F30CE-08BE-4118-9396-5F68A4D0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B2C57-ADC9-4B19-B479-A76949C1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33449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2026-10-01T19:56:45.2720000Z</dcterms:created>
  <dcterms:modified xsi:type="dcterms:W3CDTF">2026-10-01T19:56:45.2720000Z</dcterms:modified>
</coreProperties>
</file>