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83971e873be44dd" /><Relationship Type="http://schemas.openxmlformats.org/officeDocument/2006/relationships/extended-properties" Target="/docProps/app.xml" Id="Ra2f90eb7553d4185" /><Relationship Type="http://schemas.openxmlformats.org/officeDocument/2006/relationships/officeDocument" Target="/ppt/presentation.xml" Id="R321121c1fb3a43b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5b990152b74ae3"/>
  </p:sldMasterIdLst>
  <p:notesMasterIdLst>
    <p:notesMasterId xmlns:r="http://schemas.openxmlformats.org/officeDocument/2006/relationships" r:id="R03ac818e3faa4365"/>
  </p:notesMasterIdLst>
  <p:sldIdLst>
    <p:sldId xmlns:r="http://schemas.openxmlformats.org/officeDocument/2006/relationships" id="256" r:id="Ref6db5fb69d34174"/>
    <p:sldId xmlns:r="http://schemas.openxmlformats.org/officeDocument/2006/relationships" id="257" r:id="Rc82399ca88e14de4"/>
    <p:sldId xmlns:r="http://schemas.openxmlformats.org/officeDocument/2006/relationships" id="258" r:id="Rf8eb2ccfd0db4f08"/>
    <p:sldId xmlns:r="http://schemas.openxmlformats.org/officeDocument/2006/relationships" id="259" r:id="Re36014d0a55c4fff"/>
    <p:sldId xmlns:r="http://schemas.openxmlformats.org/officeDocument/2006/relationships" id="260" r:id="R74f7e8d2bb664d46"/>
    <p:sldId xmlns:r="http://schemas.openxmlformats.org/officeDocument/2006/relationships" id="261" r:id="R9d97ec5376674303"/>
    <p:sldId xmlns:r="http://schemas.openxmlformats.org/officeDocument/2006/relationships" id="262" r:id="Ree249fbc3c7744f4"/>
    <p:sldId xmlns:r="http://schemas.openxmlformats.org/officeDocument/2006/relationships" id="263" r:id="R7c2eaa4671c94b6f"/>
    <p:sldId xmlns:r="http://schemas.openxmlformats.org/officeDocument/2006/relationships" id="264" r:id="Rafd92096bdf343a7"/>
    <p:sldId xmlns:r="http://schemas.openxmlformats.org/officeDocument/2006/relationships" id="265" r:id="Rc982bf4d7ab04bf8"/>
    <p:sldId xmlns:r="http://schemas.openxmlformats.org/officeDocument/2006/relationships" id="266" r:id="R740d84fe479740d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38a377821a4830" /><Relationship Type="http://schemas.openxmlformats.org/officeDocument/2006/relationships/slideMaster" Target="/ppt/slideMasters/slideMaster1.xml" Id="R9e5b990152b74ae3" /><Relationship Type="http://schemas.openxmlformats.org/officeDocument/2006/relationships/notesMaster" Target="/ppt/notesMasters/notesMaster1.xml" Id="R03ac818e3faa4365" /><Relationship Type="http://schemas.openxmlformats.org/officeDocument/2006/relationships/presProps" Target="/ppt/presProps.xml" Id="R81fabaae12b44ff4" /><Relationship Type="http://schemas.openxmlformats.org/officeDocument/2006/relationships/tableStyles" Target="/ppt/tableStyles.xml" Id="Rdae0d3b95dd74d8b" /><Relationship Type="http://schemas.openxmlformats.org/officeDocument/2006/relationships/slide" Target="/ppt/slides/slide1.xml" Id="Ref6db5fb69d34174" /><Relationship Type="http://schemas.openxmlformats.org/officeDocument/2006/relationships/slide" Target="/ppt/slides/slide2.xml" Id="Rc82399ca88e14de4" /><Relationship Type="http://schemas.openxmlformats.org/officeDocument/2006/relationships/slide" Target="/ppt/slides/slide3.xml" Id="Rf8eb2ccfd0db4f08" /><Relationship Type="http://schemas.openxmlformats.org/officeDocument/2006/relationships/slide" Target="/ppt/slides/slide4.xml" Id="Re36014d0a55c4fff" /><Relationship Type="http://schemas.openxmlformats.org/officeDocument/2006/relationships/slide" Target="/ppt/slides/slide5.xml" Id="R74f7e8d2bb664d46" /><Relationship Type="http://schemas.openxmlformats.org/officeDocument/2006/relationships/slide" Target="/ppt/slides/slide6.xml" Id="R9d97ec5376674303" /><Relationship Type="http://schemas.openxmlformats.org/officeDocument/2006/relationships/slide" Target="/ppt/slides/slide7.xml" Id="Ree249fbc3c7744f4" /><Relationship Type="http://schemas.openxmlformats.org/officeDocument/2006/relationships/slide" Target="/ppt/slides/slide8.xml" Id="R7c2eaa4671c94b6f" /><Relationship Type="http://schemas.openxmlformats.org/officeDocument/2006/relationships/slide" Target="/ppt/slides/slide9.xml" Id="Rafd92096bdf343a7" /><Relationship Type="http://schemas.openxmlformats.org/officeDocument/2006/relationships/slide" Target="/ppt/slides/slide10.xml" Id="Rc982bf4d7ab04bf8" /><Relationship Type="http://schemas.openxmlformats.org/officeDocument/2006/relationships/slide" Target="/ppt/slides/slide11.xml" Id="R740d84fe479740d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61efc410ea74c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8dfa39b125c41a7" /><Relationship Type="http://schemas.openxmlformats.org/officeDocument/2006/relationships/notesMaster" Target="/ppt/notesMasters/notesMaster1.xml" Id="R57737928b1f74ed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3cbe7618f444e37" /><Relationship Type="http://schemas.openxmlformats.org/officeDocument/2006/relationships/notesMaster" Target="/ppt/notesMasters/notesMaster1.xml" Id="Rddab0653d04942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e176d7134ef40f7" /><Relationship Type="http://schemas.openxmlformats.org/officeDocument/2006/relationships/notesMaster" Target="/ppt/notesMasters/notesMaster1.xml" Id="Rea0ee844a2154f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999402ce68a4dd3" /><Relationship Type="http://schemas.openxmlformats.org/officeDocument/2006/relationships/notesMaster" Target="/ppt/notesMasters/notesMaster1.xml" Id="R7fceefbf791e415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0293db64d884f7a" /><Relationship Type="http://schemas.openxmlformats.org/officeDocument/2006/relationships/notesMaster" Target="/ppt/notesMasters/notesMaster1.xml" Id="R116259db19ee437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77d3c5dc0764659" /><Relationship Type="http://schemas.openxmlformats.org/officeDocument/2006/relationships/notesMaster" Target="/ppt/notesMasters/notesMaster1.xml" Id="R1169e2ed8ed746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65f10052984286" /><Relationship Type="http://schemas.openxmlformats.org/officeDocument/2006/relationships/notesMaster" Target="/ppt/notesMasters/notesMaster1.xml" Id="Rcf212f9b14324f3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064e3a576c74c4b" /><Relationship Type="http://schemas.openxmlformats.org/officeDocument/2006/relationships/notesMaster" Target="/ppt/notesMasters/notesMaster1.xml" Id="Rab7f54fa9e254c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80f9fe844ea41bc" /><Relationship Type="http://schemas.openxmlformats.org/officeDocument/2006/relationships/notesMaster" Target="/ppt/notesMasters/notesMaster1.xml" Id="R1c560baa3427402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8385cf3dfd04f82" /><Relationship Type="http://schemas.openxmlformats.org/officeDocument/2006/relationships/notesMaster" Target="/ppt/notesMasters/notesMaster1.xml" Id="R7597c3bb36234d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e8fc3b70cd44e76" /><Relationship Type="http://schemas.openxmlformats.org/officeDocument/2006/relationships/notesMaster" Target="/ppt/notesMasters/notesMaster1.xml" Id="Rad421908ca7c4a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2730a5338347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0d0dc242ff1449a" /><Relationship Type="http://schemas.openxmlformats.org/officeDocument/2006/relationships/slideLayout" Target="/ppt/slideLayouts/slideLayout1.xml" Id="Rcf020360c78b4f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f020360c78b4f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906014c1f48d7" /><Relationship Type="http://schemas.openxmlformats.org/officeDocument/2006/relationships/image" Target="/ppt/media/image.png" Id="R096345f5e4744cde" /><Relationship Type="http://schemas.openxmlformats.org/officeDocument/2006/relationships/notesSlide" Target="/ppt/notesSlides/notesSlide1.xml" Id="R6144af668871496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99c9e1b8cb4223" /><Relationship Type="http://schemas.openxmlformats.org/officeDocument/2006/relationships/notesSlide" Target="/ppt/notesSlides/notesSlide2.xml" Id="Rdd02204772b44b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1c1d937930418e" /><Relationship Type="http://schemas.openxmlformats.org/officeDocument/2006/relationships/notesSlide" Target="/ppt/notesSlides/notesSlide3.xml" Id="R37a0b2ebde6f46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d17d788424f51" /><Relationship Type="http://schemas.openxmlformats.org/officeDocument/2006/relationships/notesSlide" Target="/ppt/notesSlides/notesSlide4.xml" Id="R8dd2a95e6309488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dae291a6a4b52" /><Relationship Type="http://schemas.openxmlformats.org/officeDocument/2006/relationships/notesSlide" Target="/ppt/notesSlides/notesSlide5.xml" Id="Rd6a10475780344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6641378194c60" /><Relationship Type="http://schemas.openxmlformats.org/officeDocument/2006/relationships/notesSlide" Target="/ppt/notesSlides/notesSlide6.xml" Id="R3432e05c873044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8c69c947ed4012" /><Relationship Type="http://schemas.openxmlformats.org/officeDocument/2006/relationships/notesSlide" Target="/ppt/notesSlides/notesSlide7.xml" Id="R73739fca6f284f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79fbdc3cbd4ea6" /><Relationship Type="http://schemas.openxmlformats.org/officeDocument/2006/relationships/notesSlide" Target="/ppt/notesSlides/notesSlide8.xml" Id="Redb4e8827d3d44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e2a42f3598433b" /><Relationship Type="http://schemas.openxmlformats.org/officeDocument/2006/relationships/notesSlide" Target="/ppt/notesSlides/notesSlide9.xml" Id="Rca171d681fec47b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cec6fb25d4b85" /><Relationship Type="http://schemas.openxmlformats.org/officeDocument/2006/relationships/notesSlide" Target="/ppt/notesSlides/notesSlide10.xml" Id="R8c78516cecaa4c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b381671559408d" /><Relationship Type="http://schemas.openxmlformats.org/officeDocument/2006/relationships/notesSlide" Target="/ppt/notesSlides/notesSlide11.xml" Id="R7e9615e3da5c4d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9CB2E9-E949-4A9A-8D48-242EC8AC9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C2A473-4E98-46AA-9209-F41952058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469FE5-6618-4BDD-8865-B6393FD72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AI Storyboard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4FE9FB-A069-4E5B-B89A-1C9F2652C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rough idea to shot-by-shot scenes.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4482A-360D-4061-9189-B0294731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B9673D-8250-423A-8DCA-2672C5124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6232DF-70A8-4EF0-BDD0-6C0E50A2E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F87F6-1B86-4F54-A0D5-A4A49E258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6345f5e4744cd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1819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C420A0-8BCF-4F31-AC8C-1E3D3DE4E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A80D5A-5050-4EA4-A077-7D561B13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8E09F8-C00C-4CD3-8696-4DAB426AE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C8339-68A0-44B5-A2B9-617F42DB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A32C7-7E9C-4995-9A11-6245E61C9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ai storyboard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E894A5-23FB-4F73-99D2-D4FF41368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046FA1-D10B-4507-9FB3-E455B80F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5D3F48-47D3-4410-B0EA-F7AECDA3C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Story Premise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8E2115-7C39-4BDE-A58D-BD6D5F162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81BBD-B6E9-4DD1-AC1D-27449023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69CCB7-56F1-4ADF-BCEB-4E7F89D6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DE0BB5-4715-48DD-A2DB-B3D99DEDD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707DCD-C6A7-4878-A5AB-25B03A86C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FE9D82-4D24-40D9-823C-A7068061E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23179D-F8BF-4FDB-A500-9BDA85E2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41D63-5991-4F6D-BB57-E2A430510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236424-66F5-4101-87EA-3674AD0BD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137E63-EDBA-47FE-BFFC-345A9055B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AA7D86-0411-4135-BB5D-EF9220794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D8A21E-7228-49C3-8BAD-49D12A8B5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195DD3-B929-4E29-9C7B-2AD0D716A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Order the shots</a:t>
            </a:r>
          </a:p>
        </p:txBody>
      </p:sp>
    </p:spTree>
    <p:extLst>
      <p:ext uri="{BB962C8B-B14F-4D97-AF65-F5344CB8AC3E}">
        <p14:creationId xmlns:p14="http://schemas.microsoft.com/office/powerpoint/2010/main" val="666400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C1DA23-E539-45A9-8A92-C34C87E53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51AF6F-46BC-4313-AB7F-A014C9947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2B7D3-7147-49E0-9962-D35993071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A9B350-396A-40A2-A18B-41AC9378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B4307-397B-4F26-B25D-6DDBEDD48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concept into a clear visual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76E5A-2BD5-4C1F-A8FA-96449DAF6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652D8E-8275-4AD0-B438-BC7A158C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81551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9C4C39-5AC8-4B08-88FE-5046940E1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DD798-104B-486D-ACC0-A6D9CC82F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CF403-45CC-4115-9CDC-1F53D56C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875E7-4F6C-427E-A53E-29D10A1B3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9EFA8-2F22-4266-A06F-14FE33313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best ai storyboard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256B8A-5EB1-4B77-B29A-E8B2D7505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49B8E-4811-4291-AACF-CD7946F5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2052D-5E29-48B6-8150-FB60CD002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144208-3368-4F8C-A154-6074C4A5D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ai storyboard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448F3F-719F-4316-9584-896D7990B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100F3E-A010-4B71-8768-732A30D2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9BC68D-1D19-4979-857F-703D09E9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840D8E-BE28-4B82-8F44-4820CBB21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8A7C18-8E10-40A0-9522-FF9D04E5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concept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88DA9D-8A57-43F2-886D-84B9A63ED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29BD9-0312-4BE9-BAAF-1DD3D3D8C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1CB710-956D-4E98-9110-257DF510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EAFFA0-3E60-40F8-9669-71C308700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FFDECD-B49F-49EF-A7C4-231532731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with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5E5C45-F857-483C-937A-BD8D51A8B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202401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056DFC6-6920-4EA2-AE72-E3CB9EC9D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998D2-D935-4A49-BD8F-D892C12A7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C5238D-9D6C-4879-8B8D-64432D294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E802D-D97E-4980-A7E7-BF0CAB8BE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DC0FCA-A8A1-4319-B2C5-092EC14BD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689571-1643-4A53-87B2-51D98A0C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FA7678-BF08-4FA3-B348-D870CEBA5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6F743E-8DB3-4DA7-8483-9C419E0E7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0E0EFC-9480-4414-8D8E-078BF4A4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B4876-B3F8-4336-915C-09AC755E1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FFACA8-FF0D-4ED1-BBAF-5D82C90D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4BBA41-8150-49A4-BDF9-863B869A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73F78-D77C-477E-867F-C7A008CD1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B07554-E1FD-4966-A60E-8428543D8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65DB49-85B5-4049-804D-A2562F9A0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55E732-9732-45BA-AE52-091357E0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1AAB9-5240-4441-BF4C-543896335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37B45-6E2A-404B-A8E0-BC61AA23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B5A891-70C8-4F09-A9D1-E6141AC9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E52F8D-55EA-4197-8454-2A910364D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A6CC50-CE27-49A3-BB0E-C1AFEB15F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Order the shots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8A3995-4AC1-425E-8EE8-AD2FA6F04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20199A-E460-42C9-8DDF-3E42464B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83E6734-9C97-4001-B43C-00127341A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B853E7-6805-4BCF-8C3E-E9FDCA81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BA45BC-5D03-446B-84F4-4DAD0CA00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166039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03FE34-17A9-4026-8A41-660E89B6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F1321D-0DAE-46FC-A1FD-45AD9ACD6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6590B-2117-40BD-8F4A-4954D8697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D8FFC1-4D14-4469-B60F-2FC5CDDE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A69896-C83E-45C0-8F72-E10949D37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ai storyboard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86289-7D5C-4ADD-8E17-34D925D41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4FF974-4A5F-4B17-9E8F-515B8D1B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CA17DA-7AB0-47D9-8043-4E6036D07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53F306-11BC-4A29-9370-D47449EA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Ideas stay scattered across notes and sketches.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6C7AC0-910D-4004-8317-D46C7EEB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1FD15-9CA6-4F3F-8951-84E4FFF20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4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order changes every time the team meets.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D9D04A-DF89-40A5-80CB-A30CC59E0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CBFFFF-0397-47A2-93EF-AE6D09F9E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Visual direction is hard to explain clearly.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EFA65C-976F-4A80-9060-03C4E9E24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ADC07A-71CD-4044-BF77-81BA41498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AC8921-0E07-48A8-AA39-D84E84659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3E9A8C-A711-4EE3-A86F-1517416A8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7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clean scene-by-scene structure.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AA6D99-1F9C-400C-913C-FA9D23177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2A8E70-09AC-4687-A6C2-83B0D9A0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follow the same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97E285-65EF-4A14-B1D2-4EA82AC11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750434-2627-4690-9128-D688752D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are easier to discuss and apply.</a:t>
            </a:r>
          </a:p>
        </p:txBody>
      </p:sp>
    </p:spTree>
    <p:extLst>
      <p:ext uri="{BB962C8B-B14F-4D97-AF65-F5344CB8AC3E}">
        <p14:creationId xmlns:p14="http://schemas.microsoft.com/office/powerpoint/2010/main" val="4151629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12E2A3-5FB6-41C7-B41F-DC1337C83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D268CD-CB9C-4FCE-86EC-4C99F7F4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11C968-A315-4BC7-9C3C-382BC58F1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9F71F1-D283-4303-83FB-D23FB18B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2D666-0D00-4B3E-9127-4B9E7A5D2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9D2BD9-0603-4212-9001-DF4ED0166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2DB5E-0413-4480-AF83-D69312717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0A52E-DB9D-4135-9FDF-7B868FE6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0DDEA9-A269-495E-A84A-BEA55A912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646864-1DA1-4F39-88D8-E6AF7D9C1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27877D-D40F-4AB9-B5C9-9310EE38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C7B024-D530-4C5C-B421-7DCA73755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384295-5CBE-4FFD-906D-FE50533C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A1F3A-A6A0-452E-B3D0-17B9F51A1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C78488-3D00-4EF9-B395-BAF1DCACE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storyboard for faster feedback and alignment.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44142B-D607-409E-9924-433C0D903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2BD1A8-BF76-4971-9FFC-B65DE6BCD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895F21-5BC5-4FDA-B017-2589981D2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782191-2D32-412D-B5C4-448134B7D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F5EDA2-2968-4B47-AD76-4AEDFFCA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plan short-form videos with a clear visual sequence.</a:t>
            </a:r>
          </a:p>
        </p:txBody>
      </p:sp>
    </p:spTree>
    <p:extLst>
      <p:ext uri="{BB962C8B-B14F-4D97-AF65-F5344CB8AC3E}">
        <p14:creationId xmlns:p14="http://schemas.microsoft.com/office/powerpoint/2010/main" val="8886620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A1ECB34-81A0-45A9-86AC-24AE8F0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032EA5-F798-45D2-A828-0481490E3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EDB3E-BA20-4C10-ADCB-3B7B44912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EC954-2CFD-4B93-85A1-D16DC04A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8CE36-06BB-4331-90BA-062A48AD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B55EBF-5025-45D5-9F88-B4D1695E2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A4D8B-16BD-4745-BD6E-E8F94888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996D4-DF62-465A-B5BE-DBE7C0B82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D78D15-D95A-48EF-A0ED-1BD4CAD1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EDC87B-260E-43BE-90A3-96835487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0314BD-2EFD-423A-AD86-4FB220C2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B95552-0CA3-4D29-9B72-E1AF4BDC2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ACF242-8C0E-44F9-B603-4184F5AD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B8CE1A-65E9-41E5-967D-5EC9F436A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F60F3-85CA-4897-9456-CA582747F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3B36AE-F57D-4082-9C28-A9FE1BF85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84D7E6-B74F-4B22-8567-F889681E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D0CEDE-25E1-4972-81B3-302A09D34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4D09061-178F-4A66-AE71-DC511E43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B12EE2-7FC5-4A47-B460-63142ED5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858A6C-7A5A-446E-8DFD-B994CC88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3ED357-1BFD-4FC1-9928-B82DB10C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51FF757-F8CE-46AB-9832-44371883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2310A7-4544-4C27-A8F0-2E93133B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28FD1F-985E-4D94-AF37-96DA6C115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EFD4DD-2827-4EE6-8E49-2AA76211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4DEF9F-770D-4470-81F6-677D23F68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69920CE-1ECF-43A7-A717-16FD6E782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93FB04-C740-45FD-8411-83EFB06B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Order the shots</a:t>
            </a:r>
          </a:p>
        </p:txBody>
      </p:sp>
    </p:spTree>
    <p:extLst>
      <p:ext uri="{BB962C8B-B14F-4D97-AF65-F5344CB8AC3E}">
        <p14:creationId xmlns:p14="http://schemas.microsoft.com/office/powerpoint/2010/main" val="4372780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3B2365-C649-421C-840F-21383362E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6037A-D4DD-4BF4-A26D-52AD16573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058732-2013-4008-AE55-5B84397B0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45D996-5310-4E8D-AB5A-28A60062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2C5D9-DB26-47C0-8EAA-02DF2C134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ai storyboard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BB523-B259-4D08-B8A8-4ECDA9E1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3B899-E575-4092-AA62-852C3F03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8B100-7DAF-44FD-AD0A-5008BBA25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team turn a rough sci-fi concept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8D049-B9EF-42CB-8BFB-5EAE6C70B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ECC035-3781-436C-B2DF-CF1018E18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87C5C3-E441-4093-9B54-2BBEDAB49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7272E-9B8E-4BC5-900A-452ED0C6D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5F92D-F6E9-467B-91BE-B7FEDD983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30AB40-3117-4976-BFC1-BA7724B0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62659A-C274-4F04-8D64-6649BBFE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B20893-B1F8-4012-8976-67606F5CB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EA015-D401-4F29-BCCC-DEB0FD3A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89EC1-EC9E-4265-8628-F35B682FD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</p:spTree>
    <p:extLst>
      <p:ext uri="{BB962C8B-B14F-4D97-AF65-F5344CB8AC3E}">
        <p14:creationId xmlns:p14="http://schemas.microsoft.com/office/powerpoint/2010/main" val="143812171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B66568-78AF-4AC9-A125-4A077BDAE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1B41B6-8CBF-43CE-95ED-C5FB8D704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DFE102-3D66-4658-90D4-D1D59654F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AA89EB-AD9F-4505-9452-0AA0FE409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F32102-15B4-41B9-B22A-EB7BAEA2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best ai storyboard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10A31-7840-4A27-B19E-48FBBA10F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466B2A-0EC6-4CAB-AE31-DED37B36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7BE6E8-C938-4C06-A7A9-E2F5EA701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EC2352-F600-4757-A2D4-7BCB211A6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F5A6A2-72A2-44C6-A077-90C29DE0B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B7E2C-C867-4E91-A2F4-7967BC2B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9CA3D2-3EF2-4E46-B302-856246F88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D5BC2-40DF-40D6-91CD-D540B9C90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13A51B-0958-4971-9FBE-256139AB0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76C9D6-F23A-4AB9-84AB-5B1325F05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62164A-FF83-42C9-B2A4-1F43CEE2F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D8C20D-C0DC-4AB8-B6F4-7F1313A3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9031CD-5856-4D83-A9F6-4D7FFC6C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C2F747-9E10-429C-9CE3-BCCD930EA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visual tone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BCCCDA-A4B6-4ACD-B2EE-B9806DE10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784BDC-21C1-43FA-8658-6EF4026E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D93E1C-7CC6-43F0-A4AA-683B7073C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3920D9-C68D-421F-BD2C-9AAE34D75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FDDE42-08C1-41E7-AEE3-E595889C6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with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45ABF1A-314D-4E9D-B059-BF7C7EE2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771968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2B60FE-45D8-476E-A4A4-682E9863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3C430C-085A-403E-ACC8-143C8BF6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7B65C8-1532-4088-B83B-D7821024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concept to scenes, with less guesswork.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8CB9C3-CD9E-48B2-80DE-3EEB2D217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8085C-D999-474F-A75F-20D30F774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7792F9-6D14-46B0-A8BE-808BD5F62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6239AD-6C10-4EE7-B50B-BFA81983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017075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2026-10-01T10:44:23.2720000Z</dcterms:created>
  <dcterms:modified xsi:type="dcterms:W3CDTF">2026-10-01T10:44:23.2720000Z</dcterms:modified>
</coreProperties>
</file>