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90eefc2a314b9c" /><Relationship Type="http://schemas.openxmlformats.org/officeDocument/2006/relationships/extended-properties" Target="/docProps/app.xml" Id="R8a029c480b6a48fc" /><Relationship Type="http://schemas.openxmlformats.org/officeDocument/2006/relationships/officeDocument" Target="/ppt/presentation.xml" Id="R21a147fbabac49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819e78ac2c14330"/>
  </p:sldMasterIdLst>
  <p:notesMasterIdLst>
    <p:notesMasterId xmlns:r="http://schemas.openxmlformats.org/officeDocument/2006/relationships" r:id="R73e8b0dafd9c45a8"/>
  </p:notesMasterIdLst>
  <p:sldIdLst>
    <p:sldId xmlns:r="http://schemas.openxmlformats.org/officeDocument/2006/relationships" id="256" r:id="R6661487d991e4dbd"/>
    <p:sldId xmlns:r="http://schemas.openxmlformats.org/officeDocument/2006/relationships" id="257" r:id="Rd4944767efb14917"/>
    <p:sldId xmlns:r="http://schemas.openxmlformats.org/officeDocument/2006/relationships" id="258" r:id="Rd42699cb22dd4d50"/>
    <p:sldId xmlns:r="http://schemas.openxmlformats.org/officeDocument/2006/relationships" id="259" r:id="R478f320ada0e40f4"/>
    <p:sldId xmlns:r="http://schemas.openxmlformats.org/officeDocument/2006/relationships" id="260" r:id="R4b47abc0b6464c89"/>
    <p:sldId xmlns:r="http://schemas.openxmlformats.org/officeDocument/2006/relationships" id="261" r:id="R5eb20ec9feff4f8c"/>
    <p:sldId xmlns:r="http://schemas.openxmlformats.org/officeDocument/2006/relationships" id="262" r:id="Reecf3a8f12094d37"/>
    <p:sldId xmlns:r="http://schemas.openxmlformats.org/officeDocument/2006/relationships" id="263" r:id="Rd2b43db8c0c7427a"/>
    <p:sldId xmlns:r="http://schemas.openxmlformats.org/officeDocument/2006/relationships" id="264" r:id="R4931f1907d5f4189"/>
    <p:sldId xmlns:r="http://schemas.openxmlformats.org/officeDocument/2006/relationships" id="265" r:id="Rab3128804bbe4ef6"/>
    <p:sldId xmlns:r="http://schemas.openxmlformats.org/officeDocument/2006/relationships" id="266" r:id="R294950feb939400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496f885dea4759" /><Relationship Type="http://schemas.openxmlformats.org/officeDocument/2006/relationships/slideMaster" Target="/ppt/slideMasters/slideMaster1.xml" Id="R5819e78ac2c14330" /><Relationship Type="http://schemas.openxmlformats.org/officeDocument/2006/relationships/notesMaster" Target="/ppt/notesMasters/notesMaster1.xml" Id="R73e8b0dafd9c45a8" /><Relationship Type="http://schemas.openxmlformats.org/officeDocument/2006/relationships/presProps" Target="/ppt/presProps.xml" Id="R2f5eda11b41b4c83" /><Relationship Type="http://schemas.openxmlformats.org/officeDocument/2006/relationships/tableStyles" Target="/ppt/tableStyles.xml" Id="R363bd6e3a27f4069" /><Relationship Type="http://schemas.openxmlformats.org/officeDocument/2006/relationships/slide" Target="/ppt/slides/slide1.xml" Id="R6661487d991e4dbd" /><Relationship Type="http://schemas.openxmlformats.org/officeDocument/2006/relationships/slide" Target="/ppt/slides/slide2.xml" Id="Rd4944767efb14917" /><Relationship Type="http://schemas.openxmlformats.org/officeDocument/2006/relationships/slide" Target="/ppt/slides/slide3.xml" Id="Rd42699cb22dd4d50" /><Relationship Type="http://schemas.openxmlformats.org/officeDocument/2006/relationships/slide" Target="/ppt/slides/slide4.xml" Id="R478f320ada0e40f4" /><Relationship Type="http://schemas.openxmlformats.org/officeDocument/2006/relationships/slide" Target="/ppt/slides/slide5.xml" Id="R4b47abc0b6464c89" /><Relationship Type="http://schemas.openxmlformats.org/officeDocument/2006/relationships/slide" Target="/ppt/slides/slide6.xml" Id="R5eb20ec9feff4f8c" /><Relationship Type="http://schemas.openxmlformats.org/officeDocument/2006/relationships/slide" Target="/ppt/slides/slide7.xml" Id="Reecf3a8f12094d37" /><Relationship Type="http://schemas.openxmlformats.org/officeDocument/2006/relationships/slide" Target="/ppt/slides/slide8.xml" Id="Rd2b43db8c0c7427a" /><Relationship Type="http://schemas.openxmlformats.org/officeDocument/2006/relationships/slide" Target="/ppt/slides/slide9.xml" Id="R4931f1907d5f4189" /><Relationship Type="http://schemas.openxmlformats.org/officeDocument/2006/relationships/slide" Target="/ppt/slides/slide10.xml" Id="Rab3128804bbe4ef6" /><Relationship Type="http://schemas.openxmlformats.org/officeDocument/2006/relationships/slide" Target="/ppt/slides/slide11.xml" Id="R294950feb93940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20468ec9bc40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22d851910b41ad" /><Relationship Type="http://schemas.openxmlformats.org/officeDocument/2006/relationships/notesMaster" Target="/ppt/notesMasters/notesMaster1.xml" Id="R7d472f44bd3b48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b0a96addbe04601" /><Relationship Type="http://schemas.openxmlformats.org/officeDocument/2006/relationships/notesMaster" Target="/ppt/notesMasters/notesMaster1.xml" Id="Re93b42f14e50468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10ef88145174702" /><Relationship Type="http://schemas.openxmlformats.org/officeDocument/2006/relationships/notesMaster" Target="/ppt/notesMasters/notesMaster1.xml" Id="Rfdebbec3a0ed4b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4f427f02b5484f" /><Relationship Type="http://schemas.openxmlformats.org/officeDocument/2006/relationships/notesMaster" Target="/ppt/notesMasters/notesMaster1.xml" Id="R1bd01c21b8614e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693e65ecb914bda" /><Relationship Type="http://schemas.openxmlformats.org/officeDocument/2006/relationships/notesMaster" Target="/ppt/notesMasters/notesMaster1.xml" Id="Rdf720f307bff4d6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339660252b4d8b" /><Relationship Type="http://schemas.openxmlformats.org/officeDocument/2006/relationships/notesMaster" Target="/ppt/notesMasters/notesMaster1.xml" Id="Rb9a0e21a04bf4e5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73b65d01884862" /><Relationship Type="http://schemas.openxmlformats.org/officeDocument/2006/relationships/notesMaster" Target="/ppt/notesMasters/notesMaster1.xml" Id="R78d5515827734a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ab462baf674bb9" /><Relationship Type="http://schemas.openxmlformats.org/officeDocument/2006/relationships/notesMaster" Target="/ppt/notesMasters/notesMaster1.xml" Id="R76ee8eabd7a04fa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cc900700f44712" /><Relationship Type="http://schemas.openxmlformats.org/officeDocument/2006/relationships/notesMaster" Target="/ppt/notesMasters/notesMaster1.xml" Id="Rf943a9c9d7a94de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29f92815ea141c4" /><Relationship Type="http://schemas.openxmlformats.org/officeDocument/2006/relationships/notesMaster" Target="/ppt/notesMasters/notesMaster1.xml" Id="R921cc2d3cb8140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4032341c1ec41fc" /><Relationship Type="http://schemas.openxmlformats.org/officeDocument/2006/relationships/notesMaster" Target="/ppt/notesMasters/notesMaster1.xml" Id="Rf0a6f1b7780d41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e38b3ce0fa490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ebb675f6c24d95" /><Relationship Type="http://schemas.openxmlformats.org/officeDocument/2006/relationships/slideLayout" Target="/ppt/slideLayouts/slideLayout1.xml" Id="R1ede1e7a2ae44f0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de1e7a2ae44f0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49c8a507d4490f" /><Relationship Type="http://schemas.openxmlformats.org/officeDocument/2006/relationships/image" Target="/ppt/media/image.png" Id="R7ef60667bdcb4afa" /><Relationship Type="http://schemas.openxmlformats.org/officeDocument/2006/relationships/notesSlide" Target="/ppt/notesSlides/notesSlide1.xml" Id="R51fbc60d7cdc4a6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56e38dee3e497c" /><Relationship Type="http://schemas.openxmlformats.org/officeDocument/2006/relationships/notesSlide" Target="/ppt/notesSlides/notesSlide2.xml" Id="R78ef28b63c9f4c1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27a9c5805e425d" /><Relationship Type="http://schemas.openxmlformats.org/officeDocument/2006/relationships/notesSlide" Target="/ppt/notesSlides/notesSlide3.xml" Id="R538f12cd43a9491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fd5c0d5e0461e" /><Relationship Type="http://schemas.openxmlformats.org/officeDocument/2006/relationships/notesSlide" Target="/ppt/notesSlides/notesSlide4.xml" Id="Raf61bb42af11423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1c4e03ab3d4606" /><Relationship Type="http://schemas.openxmlformats.org/officeDocument/2006/relationships/notesSlide" Target="/ppt/notesSlides/notesSlide5.xml" Id="Rf35b80a1d29f4d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7686a004f546ec" /><Relationship Type="http://schemas.openxmlformats.org/officeDocument/2006/relationships/notesSlide" Target="/ppt/notesSlides/notesSlide6.xml" Id="R746a10004555428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3f050b5e7a4c5d" /><Relationship Type="http://schemas.openxmlformats.org/officeDocument/2006/relationships/notesSlide" Target="/ppt/notesSlides/notesSlide7.xml" Id="Rd5124d1fab65401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2d9e808ee74684" /><Relationship Type="http://schemas.openxmlformats.org/officeDocument/2006/relationships/notesSlide" Target="/ppt/notesSlides/notesSlide8.xml" Id="R1909e0cd6f5b40c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7253be685042d8" /><Relationship Type="http://schemas.openxmlformats.org/officeDocument/2006/relationships/notesSlide" Target="/ppt/notesSlides/notesSlide9.xml" Id="R58ed5136dea2434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fc7cd084a241e7" /><Relationship Type="http://schemas.openxmlformats.org/officeDocument/2006/relationships/notesSlide" Target="/ppt/notesSlides/notesSlide10.xml" Id="R90b7a5ee5e6c429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78d2bb1ac04d5b" /><Relationship Type="http://schemas.openxmlformats.org/officeDocument/2006/relationships/notesSlide" Target="/ppt/notesSlides/notesSlide11.xml" Id="R933ac1432e1b4c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7CBA31-7E37-4A52-91AF-4BD4EF85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FDA1F9-C5EE-4CD2-A088-5AD6C1198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3EED7D-380D-47FB-BD7F-920FD912B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AI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0529AC-E111-4759-A0AC-6421BC6A0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sci-fi short from first scene to final cut.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247749-0B09-41B9-AF23-C1B207BEE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2E0F60-A7A9-4ACC-9B63-CDB02A92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DB5545-89AB-418D-A2F9-7C2633FB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A2F890-A082-40E2-B47D-78AD7B0D9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f60667bdcb4af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085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9C3D25-B9F9-457F-A0C8-90F016835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0999E3-F746-4AF4-BCF3-0F1A1BD2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AEF8CC-740F-46C9-BC4C-5909B3D91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5D3843-3FC0-4809-89B8-4059F148E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F647E0-766D-4016-893F-097808AA1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ai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1BD930-F623-4133-86ED-699054934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011FF8-EFE7-4CA1-92BD-13A2C6750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75F8A9-65B7-427C-B244-1C7FF486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56483C-02AE-46A4-BC11-00C2B474D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EFC8A5-6F0E-4843-BAAD-507EEF1D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B69819-2A21-44BB-8871-8C419FEA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B53EB6-78C3-4F3C-8B1A-4623136AC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16EC42-48CC-4E20-AE98-DC0A90EE3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147395-EF60-4E55-9CB9-0FB53328F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103B1E-8B40-40B8-A5B6-91FED32AC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B3CC35-6B57-4F54-B8E6-99AB845BC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D02F6C-D403-4E2F-BDEA-0AEB497F8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D47B55-A6EC-40F9-9C98-89DF8FCE4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BE507F-99FB-4E07-A1B7-84F20A576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1628DF-B81B-46D5-B2A8-18D44292B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Pass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4E6D52-85F7-48BF-B8B3-758D73F9D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8428351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B56707-F6EB-4A60-93BC-B2F60D35B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85BF65-8BC5-41B4-89FD-186DF85AC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7BEAB0-0F51-43F9-9ED9-1623A2D3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BA4F42-AFD1-42A8-BE2B-B0269C841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4952F4-BF72-4830-BD9A-4B5451DCF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rough premise into a clear visual sequence.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681D5F-2B65-4975-83F5-FA3EBADE2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849652-51C3-433C-84E5-016EB4629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5300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7C1D92-EE89-4547-94C5-210C13FA5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47D078-5248-4321-875C-CBF11209B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C7D5D2-751D-4435-B6FC-DEECEF61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3F25F8-5B33-4065-85B2-A1828E678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B6D990-DFD1-49A3-A6A0-17A455AC1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best ai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E36869-04A6-4A83-9AC3-D2640344B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64B19D-D231-41D6-A660-0613B24E4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712C27-A5E2-4581-9803-95FAC728F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C625B3-40E5-489D-964E-C8B373ABB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ai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2DD759-9ED2-4655-AB3E-40F1A9447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516DE7-DF59-41AD-B2EF-525C24C3D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8FA30C-723E-436D-BF70-249B45BFD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0E49E5-3D17-4F24-AD86-71E17A263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39EF99-F4DA-4327-A335-E9B4FCF91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premise into a clear visual…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DBCEB5-6FFB-404A-B7F7-52104DAA3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82C388-27EE-4650-BEDF-DFE6B7C61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7DCCF3-BAF5-467F-8EDA-9164B39A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E5F9BA-4D8E-472B-995F-ADB8FFA95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068A84-755B-4DAD-9D67-A8D01E7CA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Refine the ending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C24F2B-9F74-4EE7-AD3E-08AB9D4EE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188838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E0AB07-37DC-4D58-BB8F-2F5F5462B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16F335-FC17-4BC1-A524-55496E20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8472F2-CB5D-4735-B9A9-EAD4871DB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E1A343-CAFD-4A9C-BBEC-FC5D04A1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39C077-B64B-4F79-8691-8B213BBD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6EAE11-95B9-44CD-B773-DC02F6B3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CFBCC4-55F8-4C26-AE64-A1BF577FC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D1E251-6422-4E32-A58B-06EFA109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4ECAA2-D518-4B56-9ED3-DB7527D1A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D92F8F-418A-470A-AF0A-2D9F987ED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33A2FC-C3FF-47C8-B5C0-D83783F3C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DE0A3C-AF82-4B67-89C0-4ED04D401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C512B2-E6B9-41A3-BAE6-59F7E06B0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9275A7-0072-41AC-8D51-133AA0797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9FE909-D48F-4F71-ACFB-43BCABA38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533415-1132-4845-A978-40FB9C93B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9C0E79-29BA-49C6-BABB-E9FB498D3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EE7EAF-FAAD-4876-9AAB-1D287A528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4E2445-0814-414E-A4A2-89B511A0A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DA4F1C-F545-448D-8492-CBF46E88C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3F859C-92DD-4088-A8E2-619FB67DE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4DD5F6-DCB6-453C-A5FD-D5D641126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383D04-C88B-4FDE-94EA-C9BA8427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0735DD-2883-436E-AAFB-7426A211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6A3B85-9F9D-4C00-B349-7A508C425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ending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670C45-2E54-4CD0-888E-CB4F7EB0E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336291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6A4EBB-B64F-47C8-A9A7-5703958C1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580A28-5E80-48A0-A46F-80AB096D0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E056FD-FCAD-4E2E-9AA0-F3B8F5985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71E5E0-F97E-463D-9E85-2D8D4A6AE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66B083-ACE1-48D0-B099-B441FFD9F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ai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EEAD0B-9484-409F-B8CA-D5C9412F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172D14-FC08-4D33-B8A0-47F16B626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E4928C-81AA-4394-9C59-8B7A93A75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BB1E65-81F8-4669-8526-75A3BF67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AF6B29-70A6-44D2-831D-34301A555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597C03-F33B-47BF-B57C-B3615F030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debates ideas without a clear sequence.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FFF711-36F6-47E6-A281-9C162344C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14BC82-7C69-4EA8-8EA4-F363C5063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notes are buried in separate documents.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7065EC-7DD0-4443-B416-2E75C0895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05BCBB-EE68-4671-952B-47038CF50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28E1ED-EFC5-4538-8CB4-589356D40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F2C2DC-EC30-458F-B46D-870308717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order.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12B0AF-1F39-4BAD-951A-D2DA8FD5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62BEF6-6E07-4922-B957-10AC4EC3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the story with one shared outline.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CD7A28-7E52-44A8-ADBB-5346B0296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D266A8-8D72-4DC2-8B18-1D35C6CB3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 notes stay organized from opening to finale.</a:t>
            </a:r>
          </a:p>
        </p:txBody>
      </p:sp>
    </p:spTree>
    <p:extLst>
      <p:ext uri="{BB962C8B-B14F-4D97-AF65-F5344CB8AC3E}">
        <p14:creationId xmlns:p14="http://schemas.microsoft.com/office/powerpoint/2010/main" val="9548770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A00BB1-4094-4D66-A689-2BB6EE4D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C2E183-85FC-4ADD-B61B-E9603F1D3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557BF5-E1FD-4EA8-BC8C-BA476AD3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1CE043-96F5-41BB-A5E1-E2347726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D7F806-C854-4E79-A214-CE2938897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E9F71-DC86-4514-BDBD-14895F88C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F70CB6-15DA-4B3D-BAC4-C2C475042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B55AA9-1FD7-4120-9771-952A687F8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D1A419-9FB5-4BA7-BAAA-6D4373EC3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DB69B7-43B4-4AB1-A80C-DB98E6AEE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scenes before filming.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52F961-6D42-4B57-B8F1-599D37343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34FD4F-A21A-424B-8134-8AF44C93E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035E3A-09A0-4FD8-8665-D88D40458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5123AE-863A-44B2-87B3-64B38C92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D79C75-2963-4BF3-935C-7246F516F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shared structure for pitching and revising a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238575-DA46-4E25-8BB9-24E694495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0FCD15-5443-42A1-955E-3CBD201F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AB150D-5F38-4D05-8944-6E7186788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DE5312-9ADB-4AD2-83CE-CEEA40E26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PRODUCERS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03A9E3-F409-490A-A282-D3B67CC89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outline for planning animated or live-action clips.</a:t>
            </a:r>
          </a:p>
        </p:txBody>
      </p:sp>
    </p:spTree>
    <p:extLst>
      <p:ext uri="{BB962C8B-B14F-4D97-AF65-F5344CB8AC3E}">
        <p14:creationId xmlns:p14="http://schemas.microsoft.com/office/powerpoint/2010/main" val="7650504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8C83320-D096-4DAF-A5C8-7B6364CE0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FE7C58-C272-4445-A868-105789C00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9D615E-2A2F-4790-9384-89C05A64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10DFF4-678B-4123-BD76-D499561BF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F0CFA8-8F29-4609-A5E6-7F039EDE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896073-A523-4C97-98AA-94148DCF9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7AA1FA-02C0-4742-8297-B2AB8DB4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9571A1-82F6-4DB7-B962-94DE59C78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817509-3524-4305-AF8E-291253DC8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01047B-1A3A-49FB-9B06-E84430CA9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B731F7-567D-4479-9F6A-238D63FF5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4A2031-D0F0-495B-B8F8-B345BE849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47642C-EA73-40A3-A167-E722E201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15073A-D49C-4940-8049-C0441CF1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CB32DA-DCD7-4277-B8A2-B20023730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092D89-3972-44FE-A451-8878E9440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058A2E-DA78-4A93-949F-1A0D4C1F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705AD8-3C04-45E6-B1AB-444B7D0E2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135260-DCAB-4F14-BB37-FEAA28090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23D1DC-A939-4DC4-B71D-97C9A8F2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BAE462-F6E4-4FFE-A228-6DE80EE03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90EE6C-51A8-4BC0-B02A-06323A7A7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504328-2D5C-4CFA-AF77-0155A0845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64E222-273C-4497-A257-0D4865BEC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3120C0-6D2B-4286-A1E3-CE6C271BB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032063-B21A-4309-9642-242EFCA03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2631F3-FBD9-4F59-91D0-152008A9C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3D7EAA9-208D-4F6F-9182-BAFAB3D7E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57AA919-AEB7-437F-8C75-D8F07840A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1567672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DFEE2C-BDB1-4E84-9118-589A4BC7B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8B1CF8-FB2C-4B77-B391-E2099248F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ACD682-F83C-4DAB-AD4A-4FD8BAFF6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B8BF1F-35DB-489A-9F97-AC8AE6657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8E2C37-2A38-40D6-8876-017CE0AD4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ai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503648-45A5-49F7-8331-41431236C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9689A9-AD96-458C-90C0-09B898DC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1BF5E1-21FB-49CB-8CA7-0EBE3C472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studio turn a loose sci-fi idea into a storyboard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C0547A-53DC-46D8-BB0E-95922EFB4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56B1FA-88FE-414A-BA47-F3EA08E9E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8F2B51-E18D-4FD7-834A-73CFE8EF7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525CF0-3990-4E24-8A3D-B0182CF36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F43D9E-C8C4-4589-A8AE-4FBB151D2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F718A6-341A-42A7-8BAF-9D151685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11C364-D247-4E75-A4EA-D6E53FFC5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351241-186B-41AD-A4DE-78C7F7F04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52A09C-A72D-4341-91CA-DF897B49C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4CBA5C-3CD8-4267-94A5-E9F44E8B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ending</a:t>
            </a:r>
          </a:p>
        </p:txBody>
      </p:sp>
    </p:spTree>
    <p:extLst>
      <p:ext uri="{BB962C8B-B14F-4D97-AF65-F5344CB8AC3E}">
        <p14:creationId xmlns:p14="http://schemas.microsoft.com/office/powerpoint/2010/main" val="824807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FF62EC-B52D-4919-B852-4EBD0E9C1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E53CB9-9AA7-465B-8F63-0A25BA4EB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769AE7-1B3C-4706-83F3-BE5D7E9B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3FF6C2-BD95-445F-9D15-B62964BC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91F2AE-EFC7-4B57-8962-33D06C5DB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ai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3F705D-41A5-40FB-8B2F-E2D0844ED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EAEDCD-FAB7-4CBE-97AA-C90D5ED70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391F1D-96D5-4309-A908-8A86948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1D0293-9BE0-4505-A6DD-A2B8AC090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BD5108-774E-4899-BDE8-155A91AD9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E0E6A9-6615-4E80-9F00-66B6A226A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0F13C5-D117-4F6D-A3FA-01BFCC9D1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946723-0074-44C8-BA24-7AABA9117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DE2CB4-767D-45F7-A952-CBF4FB609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B92787-B25C-4FDF-89CE-5B9D07FE9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9F92D5-EF9C-46BD-92C1-738ADE1DD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6387EA-A848-4A26-84C9-E595A321E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7CD756-E361-4C3B-A2A7-62F568FFB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784754-9C5B-40FE-96F9-88212FB3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15F512-9F86-48EC-B76B-807612E2E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E74C5A-264C-47C3-943B-630760724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0E97DB-32CF-4CA2-83E7-40A93351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C72A58-CECC-4A4E-8A5A-C976548E1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2AE282-B41B-4DD5-BDF9-6A6D04507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ending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4D91BB-F1A7-43F4-8390-E151FB231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877723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A2E796-3EDA-4C02-9083-12D36E3B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25A967-BA59-486A-BF3B-C1D29E218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B8B371-985C-456D-9319-EC2DD392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frame for every scene.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379ED3-E3D1-42DB-8C71-AC8F00ED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0671AE-E319-4D9B-95D2-75DF7B1A7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1474E3-806D-4D0B-B8B2-340300AD0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22D96F-5315-4958-AE24-BA676EFEE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35557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2026-10-01T07:42:01.2710000Z</dcterms:created>
  <dcterms:modified xsi:type="dcterms:W3CDTF">2026-10-01T07:42:01.2710000Z</dcterms:modified>
</coreProperties>
</file>