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fc21a4ba9c34dab" /><Relationship Type="http://schemas.openxmlformats.org/officeDocument/2006/relationships/extended-properties" Target="/docProps/app.xml" Id="Ra7df85adf7eb465c" /><Relationship Type="http://schemas.openxmlformats.org/officeDocument/2006/relationships/officeDocument" Target="/ppt/presentation.xml" Id="R3de21afd7c45473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07156914ef43c3"/>
  </p:sldMasterIdLst>
  <p:notesMasterIdLst>
    <p:notesMasterId xmlns:r="http://schemas.openxmlformats.org/officeDocument/2006/relationships" r:id="Rd5bcb352b5104fd0"/>
  </p:notesMasterIdLst>
  <p:sldIdLst>
    <p:sldId xmlns:r="http://schemas.openxmlformats.org/officeDocument/2006/relationships" id="256" r:id="R062ef6679ec94862"/>
    <p:sldId xmlns:r="http://schemas.openxmlformats.org/officeDocument/2006/relationships" id="257" r:id="R9c5e4a77d3a64d3a"/>
    <p:sldId xmlns:r="http://schemas.openxmlformats.org/officeDocument/2006/relationships" id="258" r:id="R50542c796fd74ff5"/>
    <p:sldId xmlns:r="http://schemas.openxmlformats.org/officeDocument/2006/relationships" id="259" r:id="R46a075006a444bea"/>
    <p:sldId xmlns:r="http://schemas.openxmlformats.org/officeDocument/2006/relationships" id="260" r:id="Rd56884c2b31b42e6"/>
    <p:sldId xmlns:r="http://schemas.openxmlformats.org/officeDocument/2006/relationships" id="261" r:id="R5d1a0c72ced74fd6"/>
    <p:sldId xmlns:r="http://schemas.openxmlformats.org/officeDocument/2006/relationships" id="262" r:id="R4afa4210deb244b2"/>
    <p:sldId xmlns:r="http://schemas.openxmlformats.org/officeDocument/2006/relationships" id="263" r:id="R6f2d3ef83ff44c85"/>
    <p:sldId xmlns:r="http://schemas.openxmlformats.org/officeDocument/2006/relationships" id="264" r:id="Rd154dfd661304da7"/>
    <p:sldId xmlns:r="http://schemas.openxmlformats.org/officeDocument/2006/relationships" id="265" r:id="Rd96ffab12d474a20"/>
    <p:sldId xmlns:r="http://schemas.openxmlformats.org/officeDocument/2006/relationships" id="266" r:id="R3ca6271607604cc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da9229d9734615" /><Relationship Type="http://schemas.openxmlformats.org/officeDocument/2006/relationships/slideMaster" Target="/ppt/slideMasters/slideMaster1.xml" Id="Rb107156914ef43c3" /><Relationship Type="http://schemas.openxmlformats.org/officeDocument/2006/relationships/notesMaster" Target="/ppt/notesMasters/notesMaster1.xml" Id="Rd5bcb352b5104fd0" /><Relationship Type="http://schemas.openxmlformats.org/officeDocument/2006/relationships/presProps" Target="/ppt/presProps.xml" Id="Rbe231d8debf041fa" /><Relationship Type="http://schemas.openxmlformats.org/officeDocument/2006/relationships/tableStyles" Target="/ppt/tableStyles.xml" Id="R384ad944828d4ac3" /><Relationship Type="http://schemas.openxmlformats.org/officeDocument/2006/relationships/slide" Target="/ppt/slides/slide1.xml" Id="R062ef6679ec94862" /><Relationship Type="http://schemas.openxmlformats.org/officeDocument/2006/relationships/slide" Target="/ppt/slides/slide2.xml" Id="R9c5e4a77d3a64d3a" /><Relationship Type="http://schemas.openxmlformats.org/officeDocument/2006/relationships/slide" Target="/ppt/slides/slide3.xml" Id="R50542c796fd74ff5" /><Relationship Type="http://schemas.openxmlformats.org/officeDocument/2006/relationships/slide" Target="/ppt/slides/slide4.xml" Id="R46a075006a444bea" /><Relationship Type="http://schemas.openxmlformats.org/officeDocument/2006/relationships/slide" Target="/ppt/slides/slide5.xml" Id="Rd56884c2b31b42e6" /><Relationship Type="http://schemas.openxmlformats.org/officeDocument/2006/relationships/slide" Target="/ppt/slides/slide6.xml" Id="R5d1a0c72ced74fd6" /><Relationship Type="http://schemas.openxmlformats.org/officeDocument/2006/relationships/slide" Target="/ppt/slides/slide7.xml" Id="R4afa4210deb244b2" /><Relationship Type="http://schemas.openxmlformats.org/officeDocument/2006/relationships/slide" Target="/ppt/slides/slide8.xml" Id="R6f2d3ef83ff44c85" /><Relationship Type="http://schemas.openxmlformats.org/officeDocument/2006/relationships/slide" Target="/ppt/slides/slide9.xml" Id="Rd154dfd661304da7" /><Relationship Type="http://schemas.openxmlformats.org/officeDocument/2006/relationships/slide" Target="/ppt/slides/slide10.xml" Id="Rd96ffab12d474a20" /><Relationship Type="http://schemas.openxmlformats.org/officeDocument/2006/relationships/slide" Target="/ppt/slides/slide11.xml" Id="R3ca6271607604c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14e054aa094f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95c8dcf5354cfc" /><Relationship Type="http://schemas.openxmlformats.org/officeDocument/2006/relationships/notesMaster" Target="/ppt/notesMasters/notesMaster1.xml" Id="Rc0616eb8fc0549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c4263a60db475b" /><Relationship Type="http://schemas.openxmlformats.org/officeDocument/2006/relationships/notesMaster" Target="/ppt/notesMasters/notesMaster1.xml" Id="R92d9288baf6d44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ad8f64f9b446aa" /><Relationship Type="http://schemas.openxmlformats.org/officeDocument/2006/relationships/notesMaster" Target="/ppt/notesMasters/notesMaster1.xml" Id="Rccd310cad56742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7b6afe505f4b3d" /><Relationship Type="http://schemas.openxmlformats.org/officeDocument/2006/relationships/notesMaster" Target="/ppt/notesMasters/notesMaster1.xml" Id="Rebab480600cc46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c64468aeae48ee" /><Relationship Type="http://schemas.openxmlformats.org/officeDocument/2006/relationships/notesMaster" Target="/ppt/notesMasters/notesMaster1.xml" Id="R5e774a6448b14c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3406bc7cf04807" /><Relationship Type="http://schemas.openxmlformats.org/officeDocument/2006/relationships/notesMaster" Target="/ppt/notesMasters/notesMaster1.xml" Id="R3ee01b74c2c042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9eeb0fb1f0a4c48" /><Relationship Type="http://schemas.openxmlformats.org/officeDocument/2006/relationships/notesMaster" Target="/ppt/notesMasters/notesMaster1.xml" Id="Rc8d01ab6277a48f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9eb175de11e495d" /><Relationship Type="http://schemas.openxmlformats.org/officeDocument/2006/relationships/notesMaster" Target="/ppt/notesMasters/notesMaster1.xml" Id="R811b768b64e2455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275eb05aa141d8" /><Relationship Type="http://schemas.openxmlformats.org/officeDocument/2006/relationships/notesMaster" Target="/ppt/notesMasters/notesMaster1.xml" Id="Re24f1d34482b4c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436cada54140a5" /><Relationship Type="http://schemas.openxmlformats.org/officeDocument/2006/relationships/notesMaster" Target="/ppt/notesMasters/notesMaster1.xml" Id="R86d5d2d5afb441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6dcfebb04a34a4a" /><Relationship Type="http://schemas.openxmlformats.org/officeDocument/2006/relationships/notesMaster" Target="/ppt/notesMasters/notesMaster1.xml" Id="R47beb5812c6744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d3af8c4dc14fe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d92396db0e149aa" /><Relationship Type="http://schemas.openxmlformats.org/officeDocument/2006/relationships/slideLayout" Target="/ppt/slideLayouts/slideLayout1.xml" Id="R9dae12c4bca643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dae12c4bca643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ffbaaab404769" /><Relationship Type="http://schemas.openxmlformats.org/officeDocument/2006/relationships/image" Target="/ppt/media/image.png" Id="Re87892cbd71c41da" /><Relationship Type="http://schemas.openxmlformats.org/officeDocument/2006/relationships/notesSlide" Target="/ppt/notesSlides/notesSlide1.xml" Id="Rb7367bb8b72c4a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75a0c76cef4d6f" /><Relationship Type="http://schemas.openxmlformats.org/officeDocument/2006/relationships/notesSlide" Target="/ppt/notesSlides/notesSlide2.xml" Id="R70f6251fd470419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6c1a91fda74e74" /><Relationship Type="http://schemas.openxmlformats.org/officeDocument/2006/relationships/notesSlide" Target="/ppt/notesSlides/notesSlide3.xml" Id="R2bdcf64cb96542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06033074f43b8" /><Relationship Type="http://schemas.openxmlformats.org/officeDocument/2006/relationships/notesSlide" Target="/ppt/notesSlides/notesSlide4.xml" Id="R8a6439bbba644ce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6c562592a54552" /><Relationship Type="http://schemas.openxmlformats.org/officeDocument/2006/relationships/notesSlide" Target="/ppt/notesSlides/notesSlide5.xml" Id="Reca990bdb88248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b9bcda0e0d4bba" /><Relationship Type="http://schemas.openxmlformats.org/officeDocument/2006/relationships/notesSlide" Target="/ppt/notesSlides/notesSlide6.xml" Id="R2160a8662ca448e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3fe25dfb83401f" /><Relationship Type="http://schemas.openxmlformats.org/officeDocument/2006/relationships/notesSlide" Target="/ppt/notesSlides/notesSlide7.xml" Id="R434c85e1140443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5c8a82d514653" /><Relationship Type="http://schemas.openxmlformats.org/officeDocument/2006/relationships/notesSlide" Target="/ppt/notesSlides/notesSlide8.xml" Id="R0b5ff68365de4e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eaf498b884456" /><Relationship Type="http://schemas.openxmlformats.org/officeDocument/2006/relationships/notesSlide" Target="/ppt/notesSlides/notesSlide9.xml" Id="R05ee18c48d05489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3647cadb7947d2" /><Relationship Type="http://schemas.openxmlformats.org/officeDocument/2006/relationships/notesSlide" Target="/ppt/notesSlides/notesSlide10.xml" Id="R52c6f33b05f046c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d58740ee1445d" /><Relationship Type="http://schemas.openxmlformats.org/officeDocument/2006/relationships/notesSlide" Target="/ppt/notesSlides/notesSlide11.xml" Id="R841b7df205db42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16418A-2FDF-4543-A045-E009F070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AEC41-2366-4A12-B922-712C6414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731A75-EE48-4855-9915-24E6D50B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AI Video Presentation Maker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F833CF-ADBF-44B2-A278-E2CB18BD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plain product brief into a polished launch video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1B6C88-22E9-4597-A87C-D9B651ACB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5E018A-9C34-4ECA-804C-7EE85CF2D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ECCFF7-10FA-4F42-883C-8BFA730C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E1B4AE-0046-4281-B9FF-F2ECD92E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7892cbd71c41da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069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ADD3D5-3310-4601-864E-BF35D525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5FC62A-E601-4FB1-968C-3E69A0894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CAE043-E278-4ACC-BC22-C2F202AA3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D2030-9949-43E6-8C03-0F833B30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613D3-EF43-4E1A-8768-D49BE6C1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ai video presentation maker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8C93EA-130D-41B2-9F87-57B279CA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F6343-12AF-4C6B-BA03-30274A07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29C003-21B8-4881-B87B-E20447468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A133B4-B2B2-48A0-A17E-44D05DB9E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078A23-2774-4EBC-B19B-4B3A465B6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A9FCC5-B1EB-4E90-89DA-EF4456A8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3C4912-2A97-425C-869E-890CAE7B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B511DD-07D1-4EC8-850A-171652E9C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visual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713FE8-5980-4D36-9FF5-6F4BAAA1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FE97FA-EDF7-4BEA-A71D-912D1DA1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26C506-B8A3-4072-B9F5-E29718338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A95DFF-56A5-4F90-B6CA-802BA349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9A8E52-9BA5-4146-A283-C9D92D29C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C19F63-A8F7-4EE5-AD6F-362758D1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C709E3-D224-4B97-8AC4-C37355CC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22C389-5709-468B-A33E-D04A0FE1A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slides</a:t>
            </a:r>
          </a:p>
        </p:txBody>
      </p:sp>
    </p:spTree>
    <p:extLst>
      <p:ext uri="{BB962C8B-B14F-4D97-AF65-F5344CB8AC3E}">
        <p14:creationId xmlns:p14="http://schemas.microsoft.com/office/powerpoint/2010/main" val="16104971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4CEFCF-B409-43DD-B805-B4630083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40F14D-FD10-4406-A705-9F74FBF0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DADA79-0529-402B-B8DF-455D1300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0BC7FD-B7E1-4CFD-AA9F-1936F3D56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C863C-7894-4514-81CE-02AE6261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Transform one brief into a clear, cinematic pitch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99F894-7EF9-4DE1-AA70-DB78F93F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9107CB-A495-49CF-9D60-9017BDCD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451385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4F15C2-5F26-4DC4-A885-431E5580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F5A239-EDF0-41E1-936A-EC243938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374C65-AA97-4F96-9AE8-6F90906C9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413C6-4CD3-4DA0-A903-8F35B44F9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BA5879-8CDF-4627-8323-0B2F67E78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best ai video presentation maker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828388-DA8E-4132-8577-851636BF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051443-3707-4404-B6D9-20424EEE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3724C-461C-4CF6-B0A4-3B921861F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3BC795-22CD-49E6-B28A-DE36D165B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ai video presentation 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E9B98B-1616-4EBF-859B-90B29022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426FE3-BAF0-4DB4-B4CC-E2484445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634400-EF89-4273-87F8-1A3EBD2D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6174B7-B695-4B79-A13D-1CBBCF51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29A609-91F4-41AB-BCCF-56CFED91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Transform one brief into a clear, cinemat…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11E010-2A51-464D-8B2A-1D5B5B054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5636D4-E19A-4E67-A6FA-007846AEE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AA400F-1BAF-4969-ABA2-0747C835C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6C2C8B-4F5A-4187-8CD2-F97579A2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74F910-7DFC-4C27-AD5F-C6F4FF0A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F9DE03-E50F-4AFC-B947-D63CE136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922138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0762817-75D2-4B72-A8F5-D10992FD1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79B103-7BB7-46E8-B4FC-28CB10EC3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5D5AC0-8B20-4559-B650-DD1EBAF7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ED8C1-72BB-4E46-AEA0-63D8C0684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855092-64D3-4BF2-B592-2F47F0A6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AC21A7-F7FC-46C0-BA08-3B942EEA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E6CA91-4C48-44B6-8CD0-04F02E91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D6E38-5BCB-4971-BC70-4EEC738F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BA4A6E-2F3C-4560-942D-2DD30E866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051F3-B7C7-4192-A7AF-3009CDD7F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4E0289-3971-4BC3-B170-8656E7CA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89F71E-09BC-481F-BD3A-1ECFFF4A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CD6B23-21AE-4AD2-BEA5-8550E88B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visual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604917-B8B0-41B8-85FF-069131D2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628E7D-1FD7-456F-BC8E-96A7CAC9F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98AEB4-B219-4DFE-8FFD-00AB3CB0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23B45-845C-46E6-9D32-D4C61C94B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B934EB-DB94-4CBA-9E7F-4DCC3D391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5532A6-DDB5-42D9-8C8F-8DAB38A6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788BB4-0860-47FD-A60E-82546F9A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F05CDB-7040-4F69-9DD2-F3D382A7E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slides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11A200-59B3-4FAB-966F-A90DDB58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00EDCF-D33A-4DF5-94AB-8A82C233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A5E016-A043-4FAE-94AC-C325641DB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6FEC2D-E132-45BF-B5CA-C4E4D3F9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D856D2-5857-4AC8-B3CA-C054B41F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440415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895866-9EFF-4A26-891A-8615B666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05A0BA-9714-4EC7-8D38-20114EF24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798FDB-2BA9-45E3-8234-CC677E2C2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5DE3F-DB7F-4C0D-BEFE-8DB94803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2A727-71CE-4999-95C3-EDB580EE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ai video presentation maker: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EF878A-AB32-4E4B-B48D-4B012344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65C177-C1A2-4348-87FF-BA2F875F9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D29A85-77ED-4409-ABAC-7A07BA3B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7605EB-A131-401F-AF20-C2944D819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A15BE3-F08F-4D63-88FB-78D1A470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B346F5-6716-43DA-839D-C53294BD1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is strong, but the visuals are plain.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FB7E07-DB5C-4501-B383-95C127CE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E4C3CF-DB04-4D15-B585-2984C5187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Revisions take too many back-and-forth rounds.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CDFF0E-A862-4397-89C6-6E6732DA2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72C76-4BCF-40B0-844D-2EC1D3AD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9A2A90-8D12-406E-BB38-EA8463ACA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F1AEC2-5025-4D9E-8B1C-60A94734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A000F3-C865-4274-8804-74CF11FB9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7892CC-88A7-4034-801F-8E30EAA1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cohesive from first frame to last.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15BD06-8FA9-4D46-9E44-397A7D1D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98C7DD-7B2E-4F16-BB5E-CED3C92F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Edits are easier because the flow is already mapped.</a:t>
            </a:r>
          </a:p>
        </p:txBody>
      </p:sp>
    </p:spTree>
    <p:extLst>
      <p:ext uri="{BB962C8B-B14F-4D97-AF65-F5344CB8AC3E}">
        <p14:creationId xmlns:p14="http://schemas.microsoft.com/office/powerpoint/2010/main" val="20329958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2701A6-1B7B-468E-980E-C3D868723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C61C0C-F539-44B5-94C6-8E9AC17D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E68C6-48B5-441B-B216-A075B21E3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BCDAD0-D616-4003-99F3-D9CA72A8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F1E1F9-0644-466B-880A-7BF624E69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E027C-8C79-43D1-8ADD-0DED7CCFF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176DF7-9926-4308-B92F-DAD327F01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7E8ED7-4811-4D99-AB81-B178A5CE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E635E3-4C03-4328-81AA-02AAE07D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1D270-C65F-4AB1-A526-5B44C149E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turn campaign ideas into a consistent video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C00B92-446B-457F-9BCC-CB62110C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D95F07-92BD-44C1-BF4D-96076DCD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567D26-49AA-410A-80B9-84C148347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DC8CAA-2490-4E11-9E89-55D8208B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AEEBA5-DB81-4B85-8DD1-D9E99487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deck that makes a new product story feel clear and professional.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E7A1DF-9CD3-4C74-B3A3-E25569BE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E1FB0C-67DA-47A7-A6A6-607DFED2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8012D4-A8B6-41C1-9773-64677BDCD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3C8F5D-B8DA-44F6-BD9A-01095D88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DESIGNER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AFA481-E8BC-4A65-B4FF-5D076C04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template to organize scenes, text, and motion into one workflow.</a:t>
            </a:r>
          </a:p>
        </p:txBody>
      </p:sp>
    </p:spTree>
    <p:extLst>
      <p:ext uri="{BB962C8B-B14F-4D97-AF65-F5344CB8AC3E}">
        <p14:creationId xmlns:p14="http://schemas.microsoft.com/office/powerpoint/2010/main" val="6817272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87191C-D2E7-4A83-8CAC-40C48EDC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4F0A95-EE44-4513-8984-8A7066AEE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B6AAE-2CCF-4214-9737-768F803D7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234899-191F-4814-997C-DCE55A84D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ED5983-9FDB-48BD-BEB6-12FC7D2AA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235C62-8101-40BD-B753-7143109D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D1F4C-EE22-4BA5-AFB2-EA5613880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AA70C-A2F2-4AFD-BD05-3775C2C6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95285C-4B2C-4D05-A664-41514B0B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F43114-A9A6-4439-96EC-A25D2E46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C80FC0-1E19-4619-A882-8CA1B379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0B75DF-AF4C-4130-B962-EC7E986E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7EFA7C-8CBA-477C-8C34-A7BE704C1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2A630E-2557-4AB9-ADD4-E25735906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DB01F3-6C3E-4897-BD1F-F7BD3D1E8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B7345D-39EC-4164-B3F6-83EC8B42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86A5AA-430F-4D0A-AA52-DED2DE04E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visual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9994DA-6BD6-4CC2-ABF4-C25231649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16F589-9DD1-4C85-8CD1-14B20F2B6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53C38B-5C4D-4D7D-9D9B-301EC7AE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C070E2-2C47-4563-ACF8-827CD95A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5DB56C-D568-4328-94BD-DA7C76AD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9AF198-A44D-4290-B346-F36BD7AF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script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A4EF62-37E8-4205-8232-52162E3CF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1D4F98-DED6-4677-B0A8-BE3FB8482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037902-1E3F-4984-B8CA-334FFFA6C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CAF6B7-C184-4598-A925-6B98F5A6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6CD2146-FCE5-448C-8497-31DE357E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4B34C4-3B35-43EE-AA28-0AF49DA9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slides</a:t>
            </a:r>
          </a:p>
        </p:txBody>
      </p:sp>
    </p:spTree>
    <p:extLst>
      <p:ext uri="{BB962C8B-B14F-4D97-AF65-F5344CB8AC3E}">
        <p14:creationId xmlns:p14="http://schemas.microsoft.com/office/powerpoint/2010/main" val="21327158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205565-6413-419E-8208-63E9FF8A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27213B-51EC-48BC-B9D3-2C59EA589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A5DE99-19C2-493A-BE60-1AB85AC8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0CB801-B16B-46D9-9257-D06980D3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695ED9-96CB-40A0-A9B7-58EC8D66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9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ai video presentation maker: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250EE3-119D-4304-AC94-5176BB758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9E3C5-E44C-4A4E-9909-F2588A09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103511-0437-4224-8204-9EF35FF9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Maya’s team turn a messy app launch brief into a smooth video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6FB81B-CD73-4A8F-A9F2-A1ACF963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97D9E6-9FD8-4DBA-891E-FAA3975A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3476BD-8BE7-493D-A213-E843DC15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7212D3-6DFA-45B5-B337-AA2173BE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visual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D736B0-3332-4D2B-81F9-23497BE1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70221F-CBB4-4A3E-9BD1-10F6B1DE7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730001-815E-4257-A369-271B26FB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script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89FBE9-85FB-4811-B8B3-83B8D8A2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283445-F236-426A-B488-1DC37803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C12272-9A56-458E-ADAD-CB4A03CB3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9487641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71C7C7-820D-4478-82E6-0241F530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9C903-5501-42F1-816E-E49DD06F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189A2-1BC0-4A66-9E30-C255B8452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3D020A-367C-4773-A65B-91C3351A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782324-0EA2-4C4A-A775-9A22A758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ai video presentation maker: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764576-A8C7-4D63-A4BA-F1F1B975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96F141-59C4-4D50-9FBA-41C3F7D9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EAE16-F891-457F-9352-EA3CCA85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6AD3B-9705-4BFA-B9A9-D67EFFFF5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6C2F90-34C7-4FF8-AFEA-B3FE96A6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F4500D-61FD-4349-8E82-EEF836D6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827015-CE14-4BAD-A402-F90DAD36D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6810BE-2CD9-47F4-B853-27722C62F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FBC599-C3C9-436E-8845-E1A2D5C28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visual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7185D8-45DB-40A0-9D67-A0A8C4EB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643E68-D7B2-407F-B718-4677400CF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81794B-F2EE-4B34-8987-0168154F9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866F62-461A-4A4A-9E4A-9595CC04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A446A3-3BEF-40CB-ABCA-F2A03AEF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script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1B8FE9-0F1E-4A7A-A014-BEF3512C3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7CE288-5EDA-4556-A7A5-89AA6F35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11934D-94CF-4C21-AD67-04BB8479C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AB8689-99BE-49A3-9172-F54699324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796C76-2075-4051-9B76-A164C2E3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5B596D-47B8-4ABD-B164-FD5A9075C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142044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1F91C0-9AFB-4F61-AB32-31085E5AA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33A4A1-A320-4475-9F69-E2B6722A4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5A6756-4842-4FC9-9632-E09D7A5C1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brief to polished story, one slide at a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F3FE0-DECD-4ECC-BCBA-A8A300EA5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D27905-1F4B-4D58-B8D4-84F1B4BE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D07A2C-99E9-45BF-94E2-831F54DC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1578B7-554B-4AF2-809C-184023227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365497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2026-10-01T22:09:10.0730000Z</dcterms:created>
  <dcterms:modified xsi:type="dcterms:W3CDTF">2026-10-01T22:09:10.0730000Z</dcterms:modified>
</coreProperties>
</file>