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5af1a5406f340a2" /><Relationship Type="http://schemas.openxmlformats.org/officeDocument/2006/relationships/extended-properties" Target="/docProps/app.xml" Id="Rb3e0e12574674c0f" /><Relationship Type="http://schemas.openxmlformats.org/officeDocument/2006/relationships/officeDocument" Target="/ppt/presentation.xml" Id="R88a00c9d13e54f9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366aca8b0554ad4"/>
  </p:sldMasterIdLst>
  <p:notesMasterIdLst>
    <p:notesMasterId xmlns:r="http://schemas.openxmlformats.org/officeDocument/2006/relationships" r:id="Re549cb5eb9534106"/>
  </p:notesMasterIdLst>
  <p:sldIdLst>
    <p:sldId xmlns:r="http://schemas.openxmlformats.org/officeDocument/2006/relationships" id="256" r:id="R7fc32a3f8dce485a"/>
    <p:sldId xmlns:r="http://schemas.openxmlformats.org/officeDocument/2006/relationships" id="257" r:id="R99a0f9d919714e7e"/>
    <p:sldId xmlns:r="http://schemas.openxmlformats.org/officeDocument/2006/relationships" id="258" r:id="R0ff84508e56c48cf"/>
    <p:sldId xmlns:r="http://schemas.openxmlformats.org/officeDocument/2006/relationships" id="259" r:id="Refabf85ea73c448d"/>
    <p:sldId xmlns:r="http://schemas.openxmlformats.org/officeDocument/2006/relationships" id="260" r:id="Re926e0b8619042f9"/>
    <p:sldId xmlns:r="http://schemas.openxmlformats.org/officeDocument/2006/relationships" id="261" r:id="R5869812c6c6b4d70"/>
    <p:sldId xmlns:r="http://schemas.openxmlformats.org/officeDocument/2006/relationships" id="262" r:id="Rde543451a46d43fb"/>
    <p:sldId xmlns:r="http://schemas.openxmlformats.org/officeDocument/2006/relationships" id="263" r:id="R03ab916822fc4857"/>
    <p:sldId xmlns:r="http://schemas.openxmlformats.org/officeDocument/2006/relationships" id="264" r:id="R27538c7584704da4"/>
    <p:sldId xmlns:r="http://schemas.openxmlformats.org/officeDocument/2006/relationships" id="265" r:id="Rb57a1d90cc2c4998"/>
    <p:sldId xmlns:r="http://schemas.openxmlformats.org/officeDocument/2006/relationships" id="266" r:id="Red2342b945c9458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29030d681684669" /><Relationship Type="http://schemas.openxmlformats.org/officeDocument/2006/relationships/slideMaster" Target="/ppt/slideMasters/slideMaster1.xml" Id="Re366aca8b0554ad4" /><Relationship Type="http://schemas.openxmlformats.org/officeDocument/2006/relationships/notesMaster" Target="/ppt/notesMasters/notesMaster1.xml" Id="Re549cb5eb9534106" /><Relationship Type="http://schemas.openxmlformats.org/officeDocument/2006/relationships/presProps" Target="/ppt/presProps.xml" Id="Rc01ff46785bd4763" /><Relationship Type="http://schemas.openxmlformats.org/officeDocument/2006/relationships/tableStyles" Target="/ppt/tableStyles.xml" Id="Rccb77888ef67495e" /><Relationship Type="http://schemas.openxmlformats.org/officeDocument/2006/relationships/slide" Target="/ppt/slides/slide1.xml" Id="R7fc32a3f8dce485a" /><Relationship Type="http://schemas.openxmlformats.org/officeDocument/2006/relationships/slide" Target="/ppt/slides/slide2.xml" Id="R99a0f9d919714e7e" /><Relationship Type="http://schemas.openxmlformats.org/officeDocument/2006/relationships/slide" Target="/ppt/slides/slide3.xml" Id="R0ff84508e56c48cf" /><Relationship Type="http://schemas.openxmlformats.org/officeDocument/2006/relationships/slide" Target="/ppt/slides/slide4.xml" Id="Refabf85ea73c448d" /><Relationship Type="http://schemas.openxmlformats.org/officeDocument/2006/relationships/slide" Target="/ppt/slides/slide5.xml" Id="Re926e0b8619042f9" /><Relationship Type="http://schemas.openxmlformats.org/officeDocument/2006/relationships/slide" Target="/ppt/slides/slide6.xml" Id="R5869812c6c6b4d70" /><Relationship Type="http://schemas.openxmlformats.org/officeDocument/2006/relationships/slide" Target="/ppt/slides/slide7.xml" Id="Rde543451a46d43fb" /><Relationship Type="http://schemas.openxmlformats.org/officeDocument/2006/relationships/slide" Target="/ppt/slides/slide8.xml" Id="R03ab916822fc4857" /><Relationship Type="http://schemas.openxmlformats.org/officeDocument/2006/relationships/slide" Target="/ppt/slides/slide9.xml" Id="R27538c7584704da4" /><Relationship Type="http://schemas.openxmlformats.org/officeDocument/2006/relationships/slide" Target="/ppt/slides/slide10.xml" Id="Rb57a1d90cc2c4998" /><Relationship Type="http://schemas.openxmlformats.org/officeDocument/2006/relationships/slide" Target="/ppt/slides/slide11.xml" Id="Red2342b945c945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319a1c39cf443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18587e32e434896" /><Relationship Type="http://schemas.openxmlformats.org/officeDocument/2006/relationships/notesMaster" Target="/ppt/notesMasters/notesMaster1.xml" Id="Ra2caf5560c33471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edd61fcdac1457e" /><Relationship Type="http://schemas.openxmlformats.org/officeDocument/2006/relationships/notesMaster" Target="/ppt/notesMasters/notesMaster1.xml" Id="Rce58b5b4d45d45e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2fe4260bfdc4e13" /><Relationship Type="http://schemas.openxmlformats.org/officeDocument/2006/relationships/notesMaster" Target="/ppt/notesMasters/notesMaster1.xml" Id="R1c785208b4d04ad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1611563391e4f3a" /><Relationship Type="http://schemas.openxmlformats.org/officeDocument/2006/relationships/notesMaster" Target="/ppt/notesMasters/notesMaster1.xml" Id="Rf256e3d787354eb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156ff393c9f4195" /><Relationship Type="http://schemas.openxmlformats.org/officeDocument/2006/relationships/notesMaster" Target="/ppt/notesMasters/notesMaster1.xml" Id="Rd38736f1074f4ce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59e1c848e6142a8" /><Relationship Type="http://schemas.openxmlformats.org/officeDocument/2006/relationships/notesMaster" Target="/ppt/notesMasters/notesMaster1.xml" Id="R307b12732dd14c6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22ea0ce6ab54b76" /><Relationship Type="http://schemas.openxmlformats.org/officeDocument/2006/relationships/notesMaster" Target="/ppt/notesMasters/notesMaster1.xml" Id="R9bbc7560e841483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1970e4ed39449af" /><Relationship Type="http://schemas.openxmlformats.org/officeDocument/2006/relationships/notesMaster" Target="/ppt/notesMasters/notesMaster1.xml" Id="Rf999e28701f34fe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146ed882ddf4ed5" /><Relationship Type="http://schemas.openxmlformats.org/officeDocument/2006/relationships/notesMaster" Target="/ppt/notesMasters/notesMaster1.xml" Id="Rad733c9e94444d2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e0b8a3462dc49de" /><Relationship Type="http://schemas.openxmlformats.org/officeDocument/2006/relationships/notesMaster" Target="/ppt/notesMasters/notesMaster1.xml" Id="Rbd8fe383d32f44b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44d750b591e4a25" /><Relationship Type="http://schemas.openxmlformats.org/officeDocument/2006/relationships/notesMaster" Target="/ppt/notesMasters/notesMaster1.xml" Id="Rbc25e0e6e9a54f4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9fadbff924480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e4ab68cb0c446c0" /><Relationship Type="http://schemas.openxmlformats.org/officeDocument/2006/relationships/slideLayout" Target="/ppt/slideLayouts/slideLayout1.xml" Id="R4b887580458d4d2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b887580458d4d2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e26205f17f46e8" /><Relationship Type="http://schemas.openxmlformats.org/officeDocument/2006/relationships/image" Target="/ppt/media/image.png" Id="Rf8e388e7f46c499e" /><Relationship Type="http://schemas.openxmlformats.org/officeDocument/2006/relationships/notesSlide" Target="/ppt/notesSlides/notesSlide1.xml" Id="R27f9a55c6a23476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d837a7714644cc" /><Relationship Type="http://schemas.openxmlformats.org/officeDocument/2006/relationships/notesSlide" Target="/ppt/notesSlides/notesSlide2.xml" Id="R8ab403a6eaf24f8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8a82bd81ab4a35" /><Relationship Type="http://schemas.openxmlformats.org/officeDocument/2006/relationships/notesSlide" Target="/ppt/notesSlides/notesSlide3.xml" Id="R19306dfa267a4b1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30a4a23a704faa" /><Relationship Type="http://schemas.openxmlformats.org/officeDocument/2006/relationships/notesSlide" Target="/ppt/notesSlides/notesSlide4.xml" Id="R6a8a2c3f2298475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950f56e6b3413f" /><Relationship Type="http://schemas.openxmlformats.org/officeDocument/2006/relationships/notesSlide" Target="/ppt/notesSlides/notesSlide5.xml" Id="R753d8c18b94c47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f415ab05974ad3" /><Relationship Type="http://schemas.openxmlformats.org/officeDocument/2006/relationships/notesSlide" Target="/ppt/notesSlides/notesSlide6.xml" Id="Ra96ab0ce3349425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aaf58d0e1446f3" /><Relationship Type="http://schemas.openxmlformats.org/officeDocument/2006/relationships/notesSlide" Target="/ppt/notesSlides/notesSlide7.xml" Id="Rb64e2f92ed46489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4a77fb21084f0c" /><Relationship Type="http://schemas.openxmlformats.org/officeDocument/2006/relationships/notesSlide" Target="/ppt/notesSlides/notesSlide8.xml" Id="R86dcafad7ea840b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e9eef533b149cd" /><Relationship Type="http://schemas.openxmlformats.org/officeDocument/2006/relationships/notesSlide" Target="/ppt/notesSlides/notesSlide9.xml" Id="Rfd26985098594c4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dda3ea88e0451f" /><Relationship Type="http://schemas.openxmlformats.org/officeDocument/2006/relationships/notesSlide" Target="/ppt/notesSlides/notesSlide10.xml" Id="Rba72793b785445a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78b9fbeee74f0e" /><Relationship Type="http://schemas.openxmlformats.org/officeDocument/2006/relationships/notesSlide" Target="/ppt/notesSlides/notesSlide11.xml" Id="R14a41205794c499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0468DE-2EBB-4F69-AC19-804CA6802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8307D1-C9F1-432E-BFE9-5E56E8D71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B37CC5-6802-4AFC-94DF-3B7A0D458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BA0460-9A23-486F-95A6-2D41979F0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coffee brand maps a month of posts to launch a new seasonal blend.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A3C5DD-80A0-482C-8D6B-D162775B6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4D2D6C-DFFC-4F66-ABE2-E55AAEF20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3AA4E4-2A97-45D7-9FFA-4C0EA1218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4E3FC7-8BEB-4D9C-A00A-1CEF3DAD1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e388e7f46c499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722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87EC01-130E-490C-ACC1-E66F76821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69D74E-0A0F-4B1C-AB7F-954628D62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264313-FFF0-42FE-BE77-7CC14F360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7DC93A-6D4A-48D9-A28F-A8F92766F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90B12C-00E3-4323-A50C-E40B0DE8B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F85282-480F-4143-BAAB-C956A16C2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8E5FA2-CA65-47B8-93AF-5FFD6C4DC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6E7BB1-01C7-47B3-BC71-3DB2D75FE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2EE2A2-306D-44AD-84AE-EB090D0F5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034732-1F50-402E-998C-01BB64938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5E946E-28FA-4604-BF31-AF255FEDC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BAE8BB-3D64-481D-94F1-CC87DF690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Monthly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ACB3B4-83C0-4BB6-BC88-C762611ED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5731E0-EBE2-4300-8008-0952AC2E1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4CB30A-85C1-489A-9EA2-478D729F3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892F5A-FAF3-4701-957D-A40ADC20B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Team Roles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830E06-30F2-49F2-B640-5BEB43140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F4C574-6A30-4688-95F1-D3A24B57D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5F545F-37E6-4D87-B676-9D6F365B6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44D405-2761-4203-AB9A-CE63A476F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F5819C-A4E3-487D-B5AA-4AD49C83F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key dates</a:t>
            </a:r>
          </a:p>
        </p:txBody>
      </p:sp>
    </p:spTree>
    <p:extLst>
      <p:ext uri="{BB962C8B-B14F-4D97-AF65-F5344CB8AC3E}">
        <p14:creationId xmlns:p14="http://schemas.microsoft.com/office/powerpoint/2010/main" val="12075183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0717C9-D295-49F9-AFBD-8315D1E25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ADB03A-6AB6-44C5-873C-7F7731B87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AB829F-2A28-4F91-BEC5-6DEBCB643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BA8B7B-8F16-4A53-BFC8-EC2B42FC1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24B331-90CD-454D-8495-C7EAE46E1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posts, promos, and team tasks in one clear monthly view.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42DC05-569A-4E80-BE32-D896D1B6D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E62406-3E8D-41FA-A44E-0B5EBD5BB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821139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FDE1A3-C797-4BA3-B2EE-EC4A8E8F8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A13BA4-9FED-4DFD-A019-CA7752025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43CF0B-3753-4A36-B01C-FB62DA372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4E991E-0A2F-4F1C-BB74-8832BCDC7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13C588-D8F5-4811-85EB-AAE0C1C29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best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B18FDA-7221-4F5A-9D76-53FAFF4FE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E87206-ECD9-4B10-8DE7-F097B4191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8DD864-7D46-4D1E-816E-2AA59EB54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F299D9-0524-40E9-A14E-972AB51CF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95A850-4594-4F1A-BEEB-E51A00E33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108BB2-BBA5-48A4-BCAE-C29E6635F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7559FD-0961-4A6A-9166-48B5360C0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600863-256E-42E1-AA58-208A29259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BE62E7-9AE1-4979-B36F-686815BE5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posts, promos, and team tasks in one…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FE00AE-13E9-4AE4-BC53-0C58FEB99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827753-41C6-4708-BB8F-93A4C34E9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B92A41-1BD5-4AA4-9ED2-C35DDC85C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B1DBE7-3BB6-403A-9DB4-AF14BDC72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9722C6-D6D1-4107-9FAC-17E6637E6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Media: Track live updates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EC059C-D100-4706-86C6-B9A039575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451405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76F440-B80F-4F1B-A3AC-D442630F5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5FC1A4-BA95-41DB-8120-80B66E766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DC4FB0-FF99-4870-B5BF-74BCD59EF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EB0B99-4FE7-45D1-91C8-D4B263900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616646-C927-4BCF-8650-1EE9C78BE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6B3F13-DD41-4172-85DA-061BF8B22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4AC7CA-5511-415E-9DF7-E3A6EC960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9AB7E8-D4AA-47CA-AEA7-0F9EFF290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CCFC9F-A669-4BB7-8C5C-950308EE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CDC204-FF98-4971-B91C-8BC52129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92B95A-2CA2-4696-9203-5AF38CFBD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B056E0-A702-45A7-B7AD-54437A139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24B376-6B3F-408A-A21A-4C6EB46C9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8EC999-47F6-42AF-86BF-9FA83BDE9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114A02-DFB8-4485-92A7-6C00E3337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FCD3B8-0F2A-4CE9-AA6B-087981C96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243C0D-8DCE-41BD-95EC-294C9E2F9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58CE35-1609-4F5E-9709-663E5C06B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CF73B9-F470-4CEF-99C9-49A224CB3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621B0D-5AF5-4ED8-8F26-69298CE69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5E853B-1CE7-4A1C-A7BD-3CAD14FDA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key dates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FCA3E4-446A-4E4E-BEA6-F69A8B63D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506619-8FF4-4A52-A343-0782B62BF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478D99-BE60-459E-A571-0C32F39A5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C80D4C-FE0F-4E3E-8D4C-AE033107B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live updates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E712727-D545-4C41-8A7F-6F8498D29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826082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82494B-4797-49F0-A09F-E487DADC9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AB0E60-8698-40A0-AD3F-067130CB8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CD2D5A-1D6B-40F7-BCB0-BFC5E0556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4005D8-2206-4539-90B9-65D2EDE69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C08A28-9DA9-4E2E-BA06-CA76BC3E7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CF0B31-AD56-4D7F-8683-B78AA0D4A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DC0C52-FA1A-46AC-85C0-AB7320706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6F4301-154B-4A6C-90E3-D6394393F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59A999-8C4A-48B5-B1AD-EE56218D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are planned in separate files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0CA923-0FBE-4AB3-B95C-25540B93F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01643E-46C5-45EF-907A-E6F270F46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Deadlines slip when launch dates change.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B200FF-B3FD-4F45-B341-493B01E76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C68298-BB96-4FB3-9B88-F2A8638C4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lacks one view of the month.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47A1CD-0066-4109-A4F2-CA8C29618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110F9C-CA11-4D74-A1C9-18C79E38B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2CDF0C-268D-467F-8413-8BCD1A6E1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33A1F0-26F0-4E81-8A14-860810094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7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theme and owner.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CBF2B3-C33D-4AED-AD03-671B088A0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AE74F5-6D0F-4907-92FC-0D461AEB5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 dates and reminders stay visible.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0E7EA2-FE7A-4772-8F31-5FB719FB0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2AE329-030D-4FC0-992D-017B7DC1A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adjust plans without confusion.</a:t>
            </a:r>
          </a:p>
        </p:txBody>
      </p:sp>
    </p:spTree>
    <p:extLst>
      <p:ext uri="{BB962C8B-B14F-4D97-AF65-F5344CB8AC3E}">
        <p14:creationId xmlns:p14="http://schemas.microsoft.com/office/powerpoint/2010/main" val="7060062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23A0F6-D92B-4C5A-863C-D29334FE5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1E2A14-6AA5-4815-BCBB-3EAD954C1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80C920-E378-47D8-AC58-60DF3E737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C23E63-BD68-473C-B589-9EB543F93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81AA78-3091-441D-B2CD-C93A993C2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95B18D-7CAE-49E9-A290-A12A21A0F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D1D36A-61F4-4376-9D95-25E46D51A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88D743-ECB7-4554-80F3-B0008D8F3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075538-9C52-49CD-94C9-133A46FD1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BED9AF-F400-4EBF-882F-3218B13C7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coordinate posts, deadlines, and approvals.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937F5B-C179-4EBA-90B1-C7C3B3DC8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7A171F-3F10-4CB6-B64B-17419FDA2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7117F4-3A04-444C-9CDA-60079FAAC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AF6752-2575-4C4C-B7AD-CA93A0494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48B2FD-DF57-432E-9E36-C8FB2780D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shared plan for product launches, events, and content themes.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B9344A-91B3-49C0-9BA5-FD1BCEB16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81993D-9D97-40DE-B7DA-7743DA0F0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23E620-80CF-4B9A-BF15-9114C4F62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CA46A1-9D27-4D49-BBBF-ED77AB79E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AGENCY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B17469-84AE-4F4A-AF03-28EB81176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client-ready view of what goes live each week.</a:t>
            </a:r>
          </a:p>
        </p:txBody>
      </p:sp>
    </p:spTree>
    <p:extLst>
      <p:ext uri="{BB962C8B-B14F-4D97-AF65-F5344CB8AC3E}">
        <p14:creationId xmlns:p14="http://schemas.microsoft.com/office/powerpoint/2010/main" val="80609984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A7E3958-628A-4F72-B8EA-4BF3FFA77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3EC484-B8B9-4611-A053-E3D152C38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93AEF5-0759-4278-8A62-07CB0D3C8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4B1B1E-7D89-4F4C-A7F8-A81AE20D9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41EAC2-66BE-4407-BAAE-D2D8A3AC8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15D30A-DDA5-497C-8AE8-3185DF601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38A33B-5F58-4291-AA8B-14AE2F4CD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C878D7-9E15-45B0-A90D-265C04BC0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C8812E-24A5-4AB1-B8EF-3E97263B3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D2FFFD-D594-413A-A0ED-7401E3C58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5386AC-73A4-49F2-BC8F-14899EBD9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114C5C-0916-43C5-A502-BA2FBA108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BED6E2-C47B-4619-A171-A51190DA3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3AD6D7-C6DA-4DFE-9E00-4CBA262E1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FBCE55-BEB5-48BD-8B04-AF92DA775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EE86CC-D72A-46DF-84DB-0A47062F1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253E9B-1619-45CD-955F-FD536C0CA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A2BBA0-A972-44F0-A42D-A990D67D8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D66AFE-67FE-4177-BD4C-3909E17B8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6D6839-50FA-4839-A47F-853600E5A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53830A-F8C8-4CB9-89E3-9883E45A4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20A904-6819-439D-8A04-B54C94E49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63D4EC-9B68-4CDF-A7E8-F6FF6B871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6C0B00-6F1A-4B71-BAB6-F7BBE7EE8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861FBB2-A342-41F9-BA5A-CF0D27E4E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71DA76-9D03-40B7-8058-D5E3614A1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CA50F5E-6DC5-48C9-9088-D35A9090F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B0FCC9A-59EB-4F83-94C2-9CEAB64F4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225D88C-ED2A-4000-87F7-A2C854BFB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key dates</a:t>
            </a:r>
          </a:p>
        </p:txBody>
      </p:sp>
    </p:spTree>
    <p:extLst>
      <p:ext uri="{BB962C8B-B14F-4D97-AF65-F5344CB8AC3E}">
        <p14:creationId xmlns:p14="http://schemas.microsoft.com/office/powerpoint/2010/main" val="16485178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063D59-54CB-4BFD-A191-059F425B5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79F8A7-EF9E-4E25-8ECA-C628E85EC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117357-419A-43F7-8546-B67FCA9B1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C6CEFF-F6DB-4BA9-9B8D-F06DA7A36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B47966-5439-4626-BA99-144C45AEB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3CFF54-FB03-49F4-8C11-64195D0C0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057394-120E-49D2-A63D-C4F60EBDB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D38F1B-8855-477F-956C-BAC034276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coffee brand keep launch posts, stories, and reminders aligned all month?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59D4E0-A906-43D8-A9FD-D6DA5163D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DBA381-A55E-4C88-A0CD-29550B513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32D4DB-117F-4658-8936-DE85C7885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47E8BD-2752-4C14-8F12-DA99EF564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487FB1-A844-408D-9550-8DD54629D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654F0D-13B1-45CA-8055-78DEEBE4A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22C1F6-7805-4E53-AABF-C3F2B9067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682C2D-0326-477F-88B3-877DD1BF2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648308-D116-4EE1-A86F-2F3579AD2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A70F0A-1000-4A4E-82F8-A7CDFF091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live updates</a:t>
            </a:r>
          </a:p>
        </p:txBody>
      </p:sp>
    </p:spTree>
    <p:extLst>
      <p:ext uri="{BB962C8B-B14F-4D97-AF65-F5344CB8AC3E}">
        <p14:creationId xmlns:p14="http://schemas.microsoft.com/office/powerpoint/2010/main" val="20798398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8DA351E-D35A-4026-B608-ADD79FE66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5A80F3-7091-4123-AAF0-CE61D96E4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BA7633-7F09-41C3-8072-AF1DC7F12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9442E2-1D52-4AA1-9B76-68BC5973C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C0B387-7F02-44AD-9C75-55B4A0FF2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35AE24-5E11-4996-A2EC-CBC85D4F4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D00059-615D-4EFF-80A9-5DBFFB8C6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7F7ED6-7AB5-4AA7-9D2A-229DB55CF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081B4C-296F-4584-A499-5BE8A1716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8E1AFF-02E8-4D13-BD03-DD3FAB3D3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1606CA-C97D-45F5-8DF2-BB3E5444D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9C0A01-3806-4FFC-B7B0-801975009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916E0B-F95F-4985-A9BA-175F881B6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B5FAC9-D479-44C8-B8B2-9FBDD239A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033C01-9B10-4E69-A5E9-C643D91B8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821644-3473-4251-A87D-9BAB8174B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5794E1-030F-47D0-9694-51C90F3AD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0F237D-48B8-49DE-A988-529B8511A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18E3ED-3CE1-4945-9301-5318F889B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2B4C84-6DCA-4FA9-B662-4BF08A221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11751B-32C9-4DCB-9CD5-0EE729AE7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A514D0-8C99-4A2E-B0B4-47E9503A4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C27693-C95C-485D-AB6F-758085822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0949F7-AE37-48BC-9DCA-34832E671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live updates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952A953-687E-48D3-AD9D-E1510DB27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617733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D76A2F-4044-40BF-B8E5-58FDF54DD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39D3D3-6920-4E10-BAA3-DF281AB1F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E4C35F-2247-4381-8E68-546875D4C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ideas into a steady posting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434764-6986-4C65-95CD-D7281F745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CAF6B2-968F-4AA5-9F9C-EB355758E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FBEB49-FCD8-4E78-AE1B-0818908ED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D60901-921B-41A2-8C3C-A5C6BF678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17304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2026-10-01T10:12:06.8990000Z</dcterms:created>
  <dcterms:modified xsi:type="dcterms:W3CDTF">2026-10-01T10:12:06.8990000Z</dcterms:modified>
</coreProperties>
</file>