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ba835f966e44586" /><Relationship Type="http://schemas.openxmlformats.org/officeDocument/2006/relationships/extended-properties" Target="/docProps/app.xml" Id="R309fe876c8c04b37" /><Relationship Type="http://schemas.openxmlformats.org/officeDocument/2006/relationships/officeDocument" Target="/ppt/presentation.xml" Id="R18bc0188c30f4c1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644cffb3ed44f9e"/>
  </p:sldMasterIdLst>
  <p:notesMasterIdLst>
    <p:notesMasterId xmlns:r="http://schemas.openxmlformats.org/officeDocument/2006/relationships" r:id="Ra9f1f908ed5f4c07"/>
  </p:notesMasterIdLst>
  <p:sldIdLst>
    <p:sldId xmlns:r="http://schemas.openxmlformats.org/officeDocument/2006/relationships" id="256" r:id="R3b0ea953d62a4054"/>
    <p:sldId xmlns:r="http://schemas.openxmlformats.org/officeDocument/2006/relationships" id="257" r:id="R02e18258d30d4cad"/>
    <p:sldId xmlns:r="http://schemas.openxmlformats.org/officeDocument/2006/relationships" id="258" r:id="R97a916cae7a74d23"/>
    <p:sldId xmlns:r="http://schemas.openxmlformats.org/officeDocument/2006/relationships" id="259" r:id="Re662f1acd90f4cf4"/>
    <p:sldId xmlns:r="http://schemas.openxmlformats.org/officeDocument/2006/relationships" id="260" r:id="R8f9a255222f649b3"/>
    <p:sldId xmlns:r="http://schemas.openxmlformats.org/officeDocument/2006/relationships" id="261" r:id="Rd1b594ccf32c4ae8"/>
    <p:sldId xmlns:r="http://schemas.openxmlformats.org/officeDocument/2006/relationships" id="262" r:id="R0b9425cd07d845f7"/>
    <p:sldId xmlns:r="http://schemas.openxmlformats.org/officeDocument/2006/relationships" id="263" r:id="R9ecc9d95857c45ec"/>
    <p:sldId xmlns:r="http://schemas.openxmlformats.org/officeDocument/2006/relationships" id="264" r:id="Rcf73d454135b4d20"/>
    <p:sldId xmlns:r="http://schemas.openxmlformats.org/officeDocument/2006/relationships" id="265" r:id="R9c5be59617324bc7"/>
    <p:sldId xmlns:r="http://schemas.openxmlformats.org/officeDocument/2006/relationships" id="266" r:id="Rdb81b3f80158461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9028b15b80943e5" /><Relationship Type="http://schemas.openxmlformats.org/officeDocument/2006/relationships/slideMaster" Target="/ppt/slideMasters/slideMaster1.xml" Id="R1644cffb3ed44f9e" /><Relationship Type="http://schemas.openxmlformats.org/officeDocument/2006/relationships/notesMaster" Target="/ppt/notesMasters/notesMaster1.xml" Id="Ra9f1f908ed5f4c07" /><Relationship Type="http://schemas.openxmlformats.org/officeDocument/2006/relationships/presProps" Target="/ppt/presProps.xml" Id="R2db0ac60fbd84ee3" /><Relationship Type="http://schemas.openxmlformats.org/officeDocument/2006/relationships/tableStyles" Target="/ppt/tableStyles.xml" Id="Ree4a8255964a4491" /><Relationship Type="http://schemas.openxmlformats.org/officeDocument/2006/relationships/slide" Target="/ppt/slides/slide1.xml" Id="R3b0ea953d62a4054" /><Relationship Type="http://schemas.openxmlformats.org/officeDocument/2006/relationships/slide" Target="/ppt/slides/slide2.xml" Id="R02e18258d30d4cad" /><Relationship Type="http://schemas.openxmlformats.org/officeDocument/2006/relationships/slide" Target="/ppt/slides/slide3.xml" Id="R97a916cae7a74d23" /><Relationship Type="http://schemas.openxmlformats.org/officeDocument/2006/relationships/slide" Target="/ppt/slides/slide4.xml" Id="Re662f1acd90f4cf4" /><Relationship Type="http://schemas.openxmlformats.org/officeDocument/2006/relationships/slide" Target="/ppt/slides/slide5.xml" Id="R8f9a255222f649b3" /><Relationship Type="http://schemas.openxmlformats.org/officeDocument/2006/relationships/slide" Target="/ppt/slides/slide6.xml" Id="Rd1b594ccf32c4ae8" /><Relationship Type="http://schemas.openxmlformats.org/officeDocument/2006/relationships/slide" Target="/ppt/slides/slide7.xml" Id="R0b9425cd07d845f7" /><Relationship Type="http://schemas.openxmlformats.org/officeDocument/2006/relationships/slide" Target="/ppt/slides/slide8.xml" Id="R9ecc9d95857c45ec" /><Relationship Type="http://schemas.openxmlformats.org/officeDocument/2006/relationships/slide" Target="/ppt/slides/slide9.xml" Id="Rcf73d454135b4d20" /><Relationship Type="http://schemas.openxmlformats.org/officeDocument/2006/relationships/slide" Target="/ppt/slides/slide10.xml" Id="R9c5be59617324bc7" /><Relationship Type="http://schemas.openxmlformats.org/officeDocument/2006/relationships/slide" Target="/ppt/slides/slide11.xml" Id="Rdb81b3f80158461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1202c468719473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c8099b52dab4754" /><Relationship Type="http://schemas.openxmlformats.org/officeDocument/2006/relationships/notesMaster" Target="/ppt/notesMasters/notesMaster1.xml" Id="R75091f94f5e94a7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7e7ba05c1ee4fe5" /><Relationship Type="http://schemas.openxmlformats.org/officeDocument/2006/relationships/notesMaster" Target="/ppt/notesMasters/notesMaster1.xml" Id="Rd04c99f690d449b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f3bf098f81a40a6" /><Relationship Type="http://schemas.openxmlformats.org/officeDocument/2006/relationships/notesMaster" Target="/ppt/notesMasters/notesMaster1.xml" Id="R9328f397e12141e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faa9a43be6c4751" /><Relationship Type="http://schemas.openxmlformats.org/officeDocument/2006/relationships/notesMaster" Target="/ppt/notesMasters/notesMaster1.xml" Id="Rdc894d2b6f984e9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55f8289ac044248" /><Relationship Type="http://schemas.openxmlformats.org/officeDocument/2006/relationships/notesMaster" Target="/ppt/notesMasters/notesMaster1.xml" Id="Rb8afbb38c7bf435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1360678504649f3" /><Relationship Type="http://schemas.openxmlformats.org/officeDocument/2006/relationships/notesMaster" Target="/ppt/notesMasters/notesMaster1.xml" Id="R6460cbe212464d2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41d020734c74b9d" /><Relationship Type="http://schemas.openxmlformats.org/officeDocument/2006/relationships/notesMaster" Target="/ppt/notesMasters/notesMaster1.xml" Id="Rac4686dc027341d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6452e7dc6164304" /><Relationship Type="http://schemas.openxmlformats.org/officeDocument/2006/relationships/notesMaster" Target="/ppt/notesMasters/notesMaster1.xml" Id="R0c411eb83158409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212d829fbcf4c1d" /><Relationship Type="http://schemas.openxmlformats.org/officeDocument/2006/relationships/notesMaster" Target="/ppt/notesMasters/notesMaster1.xml" Id="Rb6349f09b9e142e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b9a2aa99a144b37" /><Relationship Type="http://schemas.openxmlformats.org/officeDocument/2006/relationships/notesMaster" Target="/ppt/notesMasters/notesMaster1.xml" Id="R2c23b7d50abf432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d763795d2874809" /><Relationship Type="http://schemas.openxmlformats.org/officeDocument/2006/relationships/notesMaster" Target="/ppt/notesMasters/notesMaster1.xml" Id="Ra6c3b21709084e9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5b1035d5294462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990a54d2a34482d" /><Relationship Type="http://schemas.openxmlformats.org/officeDocument/2006/relationships/slideLayout" Target="/ppt/slideLayouts/slideLayout1.xml" Id="R6cda36c067ef4cc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cda36c067ef4cc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06b0831d084eef" /><Relationship Type="http://schemas.openxmlformats.org/officeDocument/2006/relationships/image" Target="/ppt/media/image.png" Id="R4f56ffcd3dd943bd" /><Relationship Type="http://schemas.openxmlformats.org/officeDocument/2006/relationships/notesSlide" Target="/ppt/notesSlides/notesSlide1.xml" Id="Rbf317eecef8349a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421615feb84da5" /><Relationship Type="http://schemas.openxmlformats.org/officeDocument/2006/relationships/notesSlide" Target="/ppt/notesSlides/notesSlide2.xml" Id="R366600c93fc84b5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9006e508a24ea7" /><Relationship Type="http://schemas.openxmlformats.org/officeDocument/2006/relationships/notesSlide" Target="/ppt/notesSlides/notesSlide3.xml" Id="Rb4bead50ae16421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9be05d26d24c35" /><Relationship Type="http://schemas.openxmlformats.org/officeDocument/2006/relationships/notesSlide" Target="/ppt/notesSlides/notesSlide4.xml" Id="R5101f85b30f340c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2ed24e7fff4fc2" /><Relationship Type="http://schemas.openxmlformats.org/officeDocument/2006/relationships/notesSlide" Target="/ppt/notesSlides/notesSlide5.xml" Id="R2bdf71d753cb444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57f423848c4183" /><Relationship Type="http://schemas.openxmlformats.org/officeDocument/2006/relationships/notesSlide" Target="/ppt/notesSlides/notesSlide6.xml" Id="R4e052eb70383420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3085aaeb8b44f7" /><Relationship Type="http://schemas.openxmlformats.org/officeDocument/2006/relationships/notesSlide" Target="/ppt/notesSlides/notesSlide7.xml" Id="R6534976c6a4547a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f6515f077b465f" /><Relationship Type="http://schemas.openxmlformats.org/officeDocument/2006/relationships/notesSlide" Target="/ppt/notesSlides/notesSlide8.xml" Id="R6ed7b58640d14a1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c855979e774024" /><Relationship Type="http://schemas.openxmlformats.org/officeDocument/2006/relationships/notesSlide" Target="/ppt/notesSlides/notesSlide9.xml" Id="Rd3d3388e5bb449b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8105e6ecc2439d" /><Relationship Type="http://schemas.openxmlformats.org/officeDocument/2006/relationships/notesSlide" Target="/ppt/notesSlides/notesSlide10.xml" Id="Rf69df29a3b70491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9a644949c74104" /><Relationship Type="http://schemas.openxmlformats.org/officeDocument/2006/relationships/notesSlide" Target="/ppt/notesSlides/notesSlide11.xml" Id="R15d9959a0fd3432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663FB5-DF4D-456F-ABC3-920FB0CB5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EB0C7C-A42D-4672-B44D-ECB16EDA3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5C4FC9-BA1C-4A43-8720-6A8C77797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Best Content Calendar Tools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E6446B-56BF-472A-A758-10BD35DFD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team plans weekly posts, launches, and promos in one shared view.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15AFD1-048B-4F4D-B8B0-EBE422620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A7CD56-EF76-4DD8-B444-2C1C99D74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75259F-10FF-4C5C-8B28-36C696590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C292AE-357D-4963-8B8F-9DC1E9B28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56ffcd3dd943b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4265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FFC8C3-EAA4-4240-A000-64476E79A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0755E1-9253-48B3-BC87-5D71E921F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58EE11-C2BC-4898-9079-3FDAA8C9E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E90F94-9E0A-4A8E-BC1B-5DB76B07C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5824CA-BE60-4EC7-A6AC-3A862D155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content calendar tools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FCE455-1083-488D-9429-7A5D8762B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94FAEA-642E-4687-B7C2-B169E3F0C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702CCA-BD65-407B-86BA-2F6BE2D8A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6C9903-1BFB-4C70-B4CF-F82D8BF8B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BAC678-B9FA-4BFB-81BF-1431A4B42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5587A2-87DF-4585-B87C-713E8DE3D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35FE65-9C30-4DF3-80B2-65BCAEE21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Workflow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92838B-8EE1-44F8-B39B-EA6AC5C4A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EBB30B-0B2D-4C28-88C5-68355DEFF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95F2E5-2893-4467-83CA-920D100F8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DDD665-7CAF-40B8-B233-F5FF73D49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FBAEB0-8EB3-41EC-BE62-EC19864CF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review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40C73F-4B64-4E4A-B485-312F724CE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804204-3046-4DCB-823B-EE167CBD9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8E53F0-D2E4-40E3-8278-C3D1E3F39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Publishing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AB74EF-6876-4E52-AA89-6979F1F0D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Track launch assets</a:t>
            </a:r>
          </a:p>
        </p:txBody>
      </p:sp>
    </p:spTree>
    <p:extLst>
      <p:ext uri="{BB962C8B-B14F-4D97-AF65-F5344CB8AC3E}">
        <p14:creationId xmlns:p14="http://schemas.microsoft.com/office/powerpoint/2010/main" val="83197452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F61550-6843-496D-A5B8-D018D64C4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73B2AF-84EC-46D9-9DF8-EEB01128E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D5891E-9801-47CD-9598-80D828C3A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BA3987-D679-43CF-BCC3-51903B9B1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B39755-50C8-4D8E-A162-05524C723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calendar keeps campaigns, deadlines, and approvals aligned.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81C044-8E93-4EC7-BFFE-C0A85B544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F61EDA-429E-4134-A2B1-55D5571FA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603883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FBEA52-EB4C-4EA0-A845-4D616D0F7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F20DD7-4FA5-4107-BEFD-CCBE3507F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A75D42-732F-4923-AF12-B8D8724D1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DAE0B9-4447-4DED-85FA-D6889B544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D47976-FD8D-48C8-8693-BE9BC818D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best content calendar tools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C616FA-3A29-4C81-A226-ED54A4590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89E454-51B9-4980-AA6D-6D52C8937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87C827-51CB-47D9-A319-FDC93D976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BB22E4-E96A-4E51-A275-EC5C1116C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content calendar tools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0902DF-7721-4406-90CD-D4CD3E008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5AFE50-B67C-4F12-BC49-DCB7D6FE5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658146-55B7-440B-AD5F-CC73808F3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2B4F08-0BC0-4EB9-8A6C-B0C34935E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FBE61C-F01E-47DD-853D-A7C7C3597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calendar keeps campaigns, deadlines,…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A7084E-5F0F-4329-95BF-947CE8781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5FB777-80CD-47A2-AC50-D5CDF4206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677C10-451C-4905-A61B-1B13C2FA8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0CCC0E-7961-40CF-9580-986B1A53F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3E3280-C65A-4109-B210-90BF867B3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Marketing: Adjust for events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C80877-8B7F-425B-8AE5-F8610A59D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3190136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0078E7F-4A69-4F08-BC6C-DD28F7ADD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88531A-E3DE-4596-8426-B5E893816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23A44B-1C4F-440F-9A30-60EE086C0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308D6B-7079-40A7-997D-28EEE13BC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C395FD-8960-43F4-9733-F87CC0A9A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89E445-1A5B-4D7D-9984-40A5F63FF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F3CA15-3B7F-4E76-BCBC-3ED3DB1D2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169581-9FB0-4187-9077-92F8C62AA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F584BE-15E8-4FBD-8288-DEFAFC016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AF3710-CE25-4567-BF10-C221BC452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91F967-FC33-496B-8F19-504F1FC56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1D17C8-872D-4D5E-AE3B-D34372848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DCF6B6-3E97-4BF5-A0CB-83739B3FC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E1B8B1-A436-47D7-971D-34BB83CC4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074268-A87E-4D79-B420-37C09328A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0BDF4D-A9B8-44B4-B91E-DF59E077C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3894D8-CE5C-494F-8D9B-A131FC5FB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review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B84865-D6BF-4E33-9A1A-D163FA573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1D3AE2-EC6E-40A5-9D11-62923125D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FFB17D-D484-4BE8-9EBC-6FE8C09E8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A0BC8C-42EA-441A-BD2B-D985B3A40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Track launch assets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B7A743-968A-44B0-8CEC-5D6686BF3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71BB0BB-F4CD-4926-992F-642833AC3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25BDBBB-70E3-4521-8146-ADFF0D568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856BD8B-7B4D-4C48-A1CA-64AEE23A9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Adjust for events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422BB24-2546-4A91-A108-8EB31941D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9711524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46E9D7-5D42-4316-87E7-9BAC1903B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F13D37-C9B9-4155-981A-59AA3CEB0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EFC2DF-B36E-47FD-891C-0D52FB9C1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404E55-56B8-4EC9-BB9D-C923D3D39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017CD9-2AC8-47A3-B221-FF6D41F4C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content calendar tools: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14F3DC-534C-4820-92F3-25A283415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53BA11-72E1-495A-82ED-BF16A8D3D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1DFEB8-D3F4-4235-BF85-BC581B49D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D7A042-32E5-4D38-8062-C2BCCDB22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8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Posts are planned in scattered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A2D355-1BD7-4589-A66A-11F294C05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56122C-977A-4836-BF99-78D2F95F7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1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Deadlines slip when approvals are not tracked.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3639A7-5367-4124-BD2F-B2D9A712A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C6CDF4-6059-4C22-8D78-C165C0CAD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6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Campaigns overlap and repeat the same message.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18C4E2-E94B-43F0-AB3E-E88ED9609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9D1FA7-1A45-4629-B556-93C680372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ACBDF2-2952-4E84-9965-200FB4D2F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C32BD3-A541-46DF-8AD1-A1F13741A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7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theme and owner.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A2B5B4-3A75-4D6F-85CB-4F7E56241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7DE7B7-9C5D-4F58-AB2C-8B51511D5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 dates and launch tasks stay visible.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D04C56-9B0A-4F23-A463-0614DA9D4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1D9094-5AC3-43B9-9EA4-079D773F3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1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spot conflicts before publishing.</a:t>
            </a:r>
          </a:p>
        </p:txBody>
      </p:sp>
    </p:spTree>
    <p:extLst>
      <p:ext uri="{BB962C8B-B14F-4D97-AF65-F5344CB8AC3E}">
        <p14:creationId xmlns:p14="http://schemas.microsoft.com/office/powerpoint/2010/main" val="90933248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E4495C-8B34-4186-8616-6CCA5DED5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C89619-105A-4F41-B44D-203F554E0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E9291D-CE1A-477C-85C0-E8091AEAF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BEFA10-DE7D-4C4A-9932-3BD0BE0E2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3DEFF0-6F7B-4FEA-A87A-B21B44149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FC5A86-5CDD-4111-A649-AD014EA74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89EA5B-4585-4C04-A4E0-21105F540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979FE9-BF86-468B-BEE8-BD2315B95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1EED2F-169F-424B-9FAF-5A5FB48C2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8FB5AB-4831-40B0-85C5-970F40931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coordinate campaigns, deadlines, and approvals.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CC0380-7EA9-4DC6-938F-A623D70F5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4024FA-0882-4446-A0C7-0E3936F7B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308CB6-4AA9-4706-956F-2530DA0BE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6A8D8F-062D-4611-AF92-C30143E0F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8BC113-5329-4F6F-A836-D5727DE0C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visibility into what is due, drafted, and ready to publish.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B08DFC-8B02-4617-9E16-3BED481FD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1948F2-0F0A-453B-A80B-18BCF6673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02419F-632B-4D77-A2F5-4BBE22508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AA6CF5-9622-474C-A1EA-41C5A5B94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BRAND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31C75C-28A6-4F0F-8291-BEB5E85DB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shared plan to keep messaging consistent across channels.</a:t>
            </a:r>
          </a:p>
        </p:txBody>
      </p:sp>
    </p:spTree>
    <p:extLst>
      <p:ext uri="{BB962C8B-B14F-4D97-AF65-F5344CB8AC3E}">
        <p14:creationId xmlns:p14="http://schemas.microsoft.com/office/powerpoint/2010/main" val="164085633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263BEF9-979B-4E23-AAB1-066517E4C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CDA7E0-781B-4056-A6F7-25F3B265F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081068-5BBE-4D39-A685-994BBBD88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68A8E2-F6E4-4985-BF4D-97EA75052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280B87-4708-4840-8EFB-67D3C3D37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AF8CE9-4296-4757-995B-B14AD22C7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800E11-6AD1-49A4-AF67-059E63BB1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B53746-2319-4527-8013-03FA5D130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9786AF-081B-417E-AC2C-561C6C045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D60F0D-5CF1-433B-86CB-A7280CEE3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185D3E-717B-4439-BDCC-D0956714B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98B25C-E15B-4C14-B0AF-1103BD67B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2DBA2F-2EAF-471D-92D4-6242FB5B2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21B69E-FE87-41FA-BA79-6DD1CD72C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198854-A78C-498D-BBF5-95B91F790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79E1A5-DB0A-462F-ADA1-85473171A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8461CE-1EE2-4D30-B73B-911E24441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4202E5-7A7A-4FE7-ACFD-431330BC6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FA6002-1FC0-4AF1-B63C-68D6ED742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04DFD9-62FC-44C4-BFB7-A26E9A56E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98C174-8D83-4FF6-AE0A-696BF7221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1165709-72E3-4025-A511-3C83C9BDC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402F308-78BF-418B-86AE-DAE4D37CD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review dates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3D3853D-FDF7-482D-A54F-9177529AC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D8F6D41-CD1C-4CF6-90A3-AD884932D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E643407-58EF-4020-8939-04A512105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BC46FD7-27CD-47F9-93EE-F714C6481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F628976-54DC-4A57-8704-3E89D40F8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57D6B92-6C73-4ECB-A87C-0E4F7F430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Track launch assets</a:t>
            </a:r>
          </a:p>
        </p:txBody>
      </p:sp>
    </p:spTree>
    <p:extLst>
      <p:ext uri="{BB962C8B-B14F-4D97-AF65-F5344CB8AC3E}">
        <p14:creationId xmlns:p14="http://schemas.microsoft.com/office/powerpoint/2010/main" val="141189069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9EF4AA-43C5-404F-BD70-C93FBB43F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EB3DD1-640B-4A1E-A69B-018D26814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3E1721-B0EB-45FB-9B23-6AA55ECD8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F754AA-D9FA-4708-87C5-B9C06938D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2E0556-5A3C-496C-8F22-8D3EB8AD1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content calendar tools: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0A6616-4256-4C5F-9481-9EFE85621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15474B-9200-4A4F-807E-031BFD9B2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4130F3-56E4-42F2-AD02-78F76DA1D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team keep promos, stories, and launch posts organized each week?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1E6626-11E2-4AB0-84B4-60960E18C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147339-6162-4BA6-A287-1CFB38290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7B16C0-514B-41E7-A4E2-9F1D08623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980DF9-AD0E-4F4D-808C-611D846C3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EFE8B8-E370-4967-A858-6447C662A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36C585-F735-45AE-9899-E99101C55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0050FA-35BA-4183-86DF-3126CB980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review dates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58537E-4BE1-4C0D-B1C4-01052C419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4C3E4B-6DD2-4D22-9771-E7C225CD4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21E93D-60AA-4793-B963-A0A9DC879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Adjust for events</a:t>
            </a:r>
          </a:p>
        </p:txBody>
      </p:sp>
    </p:spTree>
    <p:extLst>
      <p:ext uri="{BB962C8B-B14F-4D97-AF65-F5344CB8AC3E}">
        <p14:creationId xmlns:p14="http://schemas.microsoft.com/office/powerpoint/2010/main" val="172389981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DC455AE-48D9-4541-B415-736968F7D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F128F8-BE8C-4D35-8813-9DDC3A050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276E19-645A-4AD7-A74D-0EB240B65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025494-DFF6-4654-888D-4DA91F95C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19F49D-FECD-4E6D-BE9C-532DAFCE9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content calendar tools: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57E78C-8CC9-4425-9B0E-B17A30C6F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ACDA74-1A5E-474C-8C6D-CB073ED4F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D40FA4-391E-4886-B43C-6A448B084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C6D645-EB70-41F6-AF3D-56AA45FE2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EC38E4-34D1-4590-B852-B8E978CC5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272C93-1580-4E28-8A38-059D1EF56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F5D162-A505-4A97-A6EF-2C0B31865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5E5424-C46D-4EAF-9090-60FED39C2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02F955-EF7B-4461-9E60-42FDDB262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3DE73B-7137-4CC8-B665-1B9D09485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7D4B44-7550-4613-B4B0-9467C767E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E34AEB-D948-48E8-849A-7090A74CF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3700B7-0D19-44AD-904F-AD7346D1C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46D419-6BA5-4C4B-9EA8-CFB130FC0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review dates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A8423D-2D60-4A7B-8B47-74A1902F9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9F83EB-156E-4085-8023-C9198E73F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033876-5AB9-4A8D-A83C-85143F928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03E92DC-5689-4B17-B15F-52932CA25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2721E6E-6700-40BA-8843-170B70DD1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Adjust for events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71559D6-5D4D-4009-B64C-5C03A7BEC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47242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79F89F-4E6C-4773-8AB7-AAEB1091D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100907-FCF7-4EF7-B207-8C6634DC8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A620B8-A2F1-43B6-BA5F-08BAFD817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shared calendar turns ideas into a steady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9EBD86-6A29-4D25-AC87-F8281F981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78A550-1654-48A4-ADB5-91E1DA8D3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993F78-E23C-4307-8883-618C083AB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2F1304-5E8A-4581-8E19-C96DC2B74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6167510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2026-10-01T20:49:03.5280000Z</dcterms:created>
  <dcterms:modified xsi:type="dcterms:W3CDTF">2026-10-01T20:49:03.5280000Z</dcterms:modified>
</coreProperties>
</file>