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ccc7c196ad42ce" /><Relationship Type="http://schemas.openxmlformats.org/officeDocument/2006/relationships/extended-properties" Target="/docProps/app.xml" Id="Rbb3907482a624605" /><Relationship Type="http://schemas.openxmlformats.org/officeDocument/2006/relationships/officeDocument" Target="/ppt/presentation.xml" Id="R48d24960d2154c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c180baf26f41e4"/>
  </p:sldMasterIdLst>
  <p:notesMasterIdLst>
    <p:notesMasterId xmlns:r="http://schemas.openxmlformats.org/officeDocument/2006/relationships" r:id="Rbee702c282f6438e"/>
  </p:notesMasterIdLst>
  <p:sldIdLst>
    <p:sldId xmlns:r="http://schemas.openxmlformats.org/officeDocument/2006/relationships" id="256" r:id="R2cdad7d184a34def"/>
    <p:sldId xmlns:r="http://schemas.openxmlformats.org/officeDocument/2006/relationships" id="257" r:id="R81da7b1f8527455d"/>
    <p:sldId xmlns:r="http://schemas.openxmlformats.org/officeDocument/2006/relationships" id="258" r:id="Rc795b673405348a3"/>
    <p:sldId xmlns:r="http://schemas.openxmlformats.org/officeDocument/2006/relationships" id="259" r:id="R499ba323306f4e38"/>
    <p:sldId xmlns:r="http://schemas.openxmlformats.org/officeDocument/2006/relationships" id="260" r:id="Ref5c9dc043cd4633"/>
    <p:sldId xmlns:r="http://schemas.openxmlformats.org/officeDocument/2006/relationships" id="261" r:id="Rdef61f069d3a4bdc"/>
    <p:sldId xmlns:r="http://schemas.openxmlformats.org/officeDocument/2006/relationships" id="262" r:id="R8112e024727745cb"/>
    <p:sldId xmlns:r="http://schemas.openxmlformats.org/officeDocument/2006/relationships" id="263" r:id="R14f4b2bd280d4463"/>
    <p:sldId xmlns:r="http://schemas.openxmlformats.org/officeDocument/2006/relationships" id="264" r:id="R3402e95501e04cc0"/>
    <p:sldId xmlns:r="http://schemas.openxmlformats.org/officeDocument/2006/relationships" id="265" r:id="Rbfbf88424b32458f"/>
    <p:sldId xmlns:r="http://schemas.openxmlformats.org/officeDocument/2006/relationships" id="266" r:id="R146b0cd3f87a4d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58b05c6fd141ee" /><Relationship Type="http://schemas.openxmlformats.org/officeDocument/2006/relationships/slideMaster" Target="/ppt/slideMasters/slideMaster1.xml" Id="Rd6c180baf26f41e4" /><Relationship Type="http://schemas.openxmlformats.org/officeDocument/2006/relationships/notesMaster" Target="/ppt/notesMasters/notesMaster1.xml" Id="Rbee702c282f6438e" /><Relationship Type="http://schemas.openxmlformats.org/officeDocument/2006/relationships/presProps" Target="/ppt/presProps.xml" Id="Rfa8b18cf64394dee" /><Relationship Type="http://schemas.openxmlformats.org/officeDocument/2006/relationships/tableStyles" Target="/ppt/tableStyles.xml" Id="R9740252558a14b57" /><Relationship Type="http://schemas.openxmlformats.org/officeDocument/2006/relationships/slide" Target="/ppt/slides/slide1.xml" Id="R2cdad7d184a34def" /><Relationship Type="http://schemas.openxmlformats.org/officeDocument/2006/relationships/slide" Target="/ppt/slides/slide2.xml" Id="R81da7b1f8527455d" /><Relationship Type="http://schemas.openxmlformats.org/officeDocument/2006/relationships/slide" Target="/ppt/slides/slide3.xml" Id="Rc795b673405348a3" /><Relationship Type="http://schemas.openxmlformats.org/officeDocument/2006/relationships/slide" Target="/ppt/slides/slide4.xml" Id="R499ba323306f4e38" /><Relationship Type="http://schemas.openxmlformats.org/officeDocument/2006/relationships/slide" Target="/ppt/slides/slide5.xml" Id="Ref5c9dc043cd4633" /><Relationship Type="http://schemas.openxmlformats.org/officeDocument/2006/relationships/slide" Target="/ppt/slides/slide6.xml" Id="Rdef61f069d3a4bdc" /><Relationship Type="http://schemas.openxmlformats.org/officeDocument/2006/relationships/slide" Target="/ppt/slides/slide7.xml" Id="R8112e024727745cb" /><Relationship Type="http://schemas.openxmlformats.org/officeDocument/2006/relationships/slide" Target="/ppt/slides/slide8.xml" Id="R14f4b2bd280d4463" /><Relationship Type="http://schemas.openxmlformats.org/officeDocument/2006/relationships/slide" Target="/ppt/slides/slide9.xml" Id="R3402e95501e04cc0" /><Relationship Type="http://schemas.openxmlformats.org/officeDocument/2006/relationships/slide" Target="/ppt/slides/slide10.xml" Id="Rbfbf88424b32458f" /><Relationship Type="http://schemas.openxmlformats.org/officeDocument/2006/relationships/slide" Target="/ppt/slides/slide11.xml" Id="R146b0cd3f87a4d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085a573f3442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3163be69354ab3" /><Relationship Type="http://schemas.openxmlformats.org/officeDocument/2006/relationships/notesMaster" Target="/ppt/notesMasters/notesMaster1.xml" Id="R7a57db6dc47d47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2858ca2aad40b1" /><Relationship Type="http://schemas.openxmlformats.org/officeDocument/2006/relationships/notesMaster" Target="/ppt/notesMasters/notesMaster1.xml" Id="R2b96d069e12040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1babdbda0142d4" /><Relationship Type="http://schemas.openxmlformats.org/officeDocument/2006/relationships/notesMaster" Target="/ppt/notesMasters/notesMaster1.xml" Id="R576d593ae26d4c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862fa26cb744934" /><Relationship Type="http://schemas.openxmlformats.org/officeDocument/2006/relationships/notesMaster" Target="/ppt/notesMasters/notesMaster1.xml" Id="Rfeec935ce41e4b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563ac4202f4afa" /><Relationship Type="http://schemas.openxmlformats.org/officeDocument/2006/relationships/notesMaster" Target="/ppt/notesMasters/notesMaster1.xml" Id="Rd87043f7c33d42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59935e503648cd" /><Relationship Type="http://schemas.openxmlformats.org/officeDocument/2006/relationships/notesMaster" Target="/ppt/notesMasters/notesMaster1.xml" Id="R1a32b3212914492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c17d439b3b4313" /><Relationship Type="http://schemas.openxmlformats.org/officeDocument/2006/relationships/notesMaster" Target="/ppt/notesMasters/notesMaster1.xml" Id="R7d02654356cc42e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959341f41f4413" /><Relationship Type="http://schemas.openxmlformats.org/officeDocument/2006/relationships/notesMaster" Target="/ppt/notesMasters/notesMaster1.xml" Id="Rb8db0cf18f554f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240dacffd345ff" /><Relationship Type="http://schemas.openxmlformats.org/officeDocument/2006/relationships/notesMaster" Target="/ppt/notesMasters/notesMaster1.xml" Id="Re4f0b2ee30294b7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8478bbe26024e01" /><Relationship Type="http://schemas.openxmlformats.org/officeDocument/2006/relationships/notesMaster" Target="/ppt/notesMasters/notesMaster1.xml" Id="R516c2b6f2cf844c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904bcaeb604a6e" /><Relationship Type="http://schemas.openxmlformats.org/officeDocument/2006/relationships/notesMaster" Target="/ppt/notesMasters/notesMaster1.xml" Id="R6a2d3ed59eed48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ce180113964c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10ce1a6eaf4b71" /><Relationship Type="http://schemas.openxmlformats.org/officeDocument/2006/relationships/slideLayout" Target="/ppt/slideLayouts/slideLayout1.xml" Id="R484dcccad1ca41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4dcccad1ca41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8a75d6ce44a20" /><Relationship Type="http://schemas.openxmlformats.org/officeDocument/2006/relationships/image" Target="/ppt/media/image.png" Id="R104375203c254843" /><Relationship Type="http://schemas.openxmlformats.org/officeDocument/2006/relationships/notesSlide" Target="/ppt/notesSlides/notesSlide1.xml" Id="R7fee777924c34a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876af93ed4677" /><Relationship Type="http://schemas.openxmlformats.org/officeDocument/2006/relationships/notesSlide" Target="/ppt/notesSlides/notesSlide2.xml" Id="R7fd0156037504a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a2741eb9174c35" /><Relationship Type="http://schemas.openxmlformats.org/officeDocument/2006/relationships/notesSlide" Target="/ppt/notesSlides/notesSlide3.xml" Id="R843848adfea341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f2ea19f4c4dac" /><Relationship Type="http://schemas.openxmlformats.org/officeDocument/2006/relationships/notesSlide" Target="/ppt/notesSlides/notesSlide4.xml" Id="R82fc0b4831d646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53e982cda343cf" /><Relationship Type="http://schemas.openxmlformats.org/officeDocument/2006/relationships/notesSlide" Target="/ppt/notesSlides/notesSlide5.xml" Id="R4b472740add449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7fdcab2b149f1" /><Relationship Type="http://schemas.openxmlformats.org/officeDocument/2006/relationships/notesSlide" Target="/ppt/notesSlides/notesSlide6.xml" Id="Rd53fe99e4f984d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9ba9bf1fb74ada" /><Relationship Type="http://schemas.openxmlformats.org/officeDocument/2006/relationships/notesSlide" Target="/ppt/notesSlides/notesSlide7.xml" Id="R7b835854fae5492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2af90d351c4e61" /><Relationship Type="http://schemas.openxmlformats.org/officeDocument/2006/relationships/notesSlide" Target="/ppt/notesSlides/notesSlide8.xml" Id="Rf3016a344e95416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7315b68a646be" /><Relationship Type="http://schemas.openxmlformats.org/officeDocument/2006/relationships/notesSlide" Target="/ppt/notesSlides/notesSlide9.xml" Id="R6855f4a0f29d4c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a6fbe3093f4665" /><Relationship Type="http://schemas.openxmlformats.org/officeDocument/2006/relationships/notesSlide" Target="/ppt/notesSlides/notesSlide10.xml" Id="Rc8072b19b6f74cc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5364eeff1430d" /><Relationship Type="http://schemas.openxmlformats.org/officeDocument/2006/relationships/notesSlide" Target="/ppt/notesSlides/notesSlide11.xml" Id="Ra1bdcdd7febb4e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ACA361-92D1-4F1C-B09B-BE5C5718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8C449-5259-4B77-829C-92FB894D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9E7247-2209-4A1B-8429-B7F313D6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Free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FD407A-A52E-49A0-8DE2-EFE1C22C2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filmmaker maps a short sci-fi scene before shooting begins.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D5E3CB-EF70-48A1-B7D9-AE69413B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6F545-B86E-4ED4-A57C-B59B25BE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3AF71-0E5B-4A82-B92E-49E03CBB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18F24-A416-4339-AAD8-16635080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4375203c25484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474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A4325C-F8C8-4082-BACE-5F1B5F63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A9ACAE-00CD-4840-AB3C-1B0353B4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73DE7F-AC4E-4516-8C1A-2FC65E74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B9EA6-8863-48D6-9A04-EE949536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B99E24-1C41-411B-A035-1A2FCF74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free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080B4-FFFF-44A5-B163-8E2A2D45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622C8F-6E54-468A-B622-135373F6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AFA221-C842-4599-9E2F-A54E3F87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17975-9402-4A46-ABBF-8E6C326F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929C92-D786-4D4C-8A74-277B2240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534A87-11E0-4121-9C48-871F566D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15D0E8-258F-4CC4-B743-F7E8BE4A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F3B8F-15CE-4217-AB07-D91D9E91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3D6F43-42A5-4944-95C4-5AF01A87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D081C6-D6EE-4482-BA9F-1BFBC303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C3A359-1083-4E27-B043-50BEC70FB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Dialogue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D3C130-BA85-46B3-A5C6-01A5B1DAE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880A3D-7C87-4985-AD4E-82F4F3ADC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E1E18B-2E52-4AC9-9BD5-10A65F0A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E1BBF0-5121-4823-B325-DD14A9CF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3C528A-95FC-4C87-9065-C6954ED8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6326080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FA3E4C-FA84-41AC-B16C-8B11E5311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A5D1F-A09B-46A7-BE11-48F2D7A4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DE178E-E34F-470A-8BBE-1912F5AF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9E22CD-7945-48CB-A62A-B751CC515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74C6CB-8E3D-4465-89A1-F0EF21DA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shots, pacing, and dialogue for a clear film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621B6-24C7-4472-B633-02D6CFA7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FA3EF-8C66-4B42-928A-888334DC4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317750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940EBA-FEDA-40E1-A490-94967E03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B39284-1E96-4B91-823D-83547D29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079B19-E038-4D07-BF81-794708C41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F3A38-28D2-43F3-9DEF-7552382B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F2F68C-5E00-480E-8C08-3DAC0881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best free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E2133-C1A9-4E01-9282-AD898A19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6B9FB-3982-4E27-A1EF-110F64D9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BF258-0DE7-461F-9C68-BA7B52E62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2A014-893A-4C3D-A8E4-25834E1BC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free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1330AC-F61F-44E3-9241-010C41DD9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E33415-5E29-463A-9A7F-C80EAF05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93F459-23A0-4EBB-AF46-E8D93B83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944AF5-3714-491A-A118-4BA2C706B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0F9C8-AC1B-490A-BDDF-3A1C69704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shots, pacing, and dialogue for a cl…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3D29EA-C14F-4DA1-BCD7-7A30CEFF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653EDE-853D-4BE1-A883-661BB60AD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BF2C5-F77F-46D1-A021-3138FA20E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08B2E6-04DD-4B90-944A-7EFE6A91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32E5E4-4631-4F17-9470-437F9F423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Refine the board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F82051-44E4-444D-83B5-52C2FE9C9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31711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E71124-32C6-42C1-B4CE-E655A6C0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F6990F-A392-4CCA-AB9E-F4674DDB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F9A365-81C1-4B9E-BD1A-36711A80C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DA6B13-2B85-4464-AC50-365338A0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34F16-8A99-4575-A45A-4F819C7C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6F17DF-5D1E-484B-8E61-90F81B0B6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9979F5-A277-4B1D-9732-7649A638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4F193-AC4C-4DD0-9B9D-D647458E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32695B-8087-4417-B04D-92FDFC0D1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1E89BB-EC5B-4C54-AAFA-CBC60D4B0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1BCD77-9764-4678-95F6-F9E2E5105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69C462-3472-4F1C-B314-200D792C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D8BE3A-0CFB-4B7A-A210-CBB1E092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592E64-9DC5-4553-A30E-36AA9DCB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184059-EE3E-405E-AD8A-281C242F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05E9A7-C81E-4145-96CD-B8511986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130F2A-7C4C-4C2E-B9DA-E4BA67EB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0D818C-296C-494E-99BB-4580CB46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855068-1D99-4170-B971-67B04DB8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B04A2E-84FD-4E25-A940-A3D8B174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D9AE0-868D-47CE-A733-D5B350D59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536BA8-293E-43F0-A19F-671C5C34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5A8184-509E-4C2F-8F41-E326A86A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450772-F481-4357-A251-ABC55FAEC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3C0595-3C23-48ED-BBB9-5B11100F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board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020064-6733-4DAA-8242-8A1AFED1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346327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8AEDC3-A902-4556-AF81-AC2964ED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C61698-A5EC-4DD7-85E1-E5893651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537B0A-4114-48AA-9698-E057F33F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C060A4-7475-45C1-AD09-CC92B885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1BD7A2-8BDD-4423-926B-02C9DDE5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free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D49C5-F436-4F5B-87B7-A417DB201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6EFA7B-8380-4C98-94DA-1079DD151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63B33-C206-405B-958E-B629029B4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7F62A-AA57-45B0-9154-4D8DF450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during pre-production.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F3384D-9D9D-4B55-9144-098FAD04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7D3EDA-785C-4D31-9B3A-880344CA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 order is hard to explain to the team.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FD8A17-6007-4B6B-8C55-609FED9D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532F66-FC90-4D72-9125-E78D5F9D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Dialogue and visuals are planned separately.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29BFFD-94E3-4D81-AC61-0EB6075F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4DF5EE-9CE0-4698-9843-6619D8B6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4D7BF8-43AA-4864-A20A-7E60E1329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5E0732-DB4D-4511-A9D2-DE65B046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visual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4C1B7D-31AC-45CD-BB86-16DD08D6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28CF01-CFCD-4EB4-82D2-7F05D3AF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follow the shot plan easily.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2FE571-3446-457D-9CA9-27980F44E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7B5558-6B83-4800-9760-C72768EAA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Dialogue and framing stay aligned.</a:t>
            </a:r>
          </a:p>
        </p:txBody>
      </p:sp>
    </p:spTree>
    <p:extLst>
      <p:ext uri="{BB962C8B-B14F-4D97-AF65-F5344CB8AC3E}">
        <p14:creationId xmlns:p14="http://schemas.microsoft.com/office/powerpoint/2010/main" val="11430645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07659F-4CF5-4F91-AC4C-E660838F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F7E600-4405-4A05-9CEC-BA19A18D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74A35C-70B6-4780-A46E-B3160D38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18133A-DA09-47E1-A0EC-B3AA766D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D7D368-6289-4B43-A5BC-82B5FD3E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09EA26-39C7-4986-B405-F43975D4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1B2D59-3A71-4A09-BE7C-9970E52B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AF8F11-7D97-4097-B0F8-892021A0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5074EF-CB92-4A76-A2D2-ADBE59B9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6BC741-9473-4369-9265-070743B5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scenes before filming a class project.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9FDEC4-F913-4FF1-A1EA-4755F3C6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ECCEE7-F8A0-4EA7-9010-AAA0F2AF3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B8DD39-AFB6-4D70-835F-BB86908E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0F796E-BFE1-487B-9C0C-3061634C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7DD306-E743-4371-BDC3-74DE2233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visual plan to align the crew on shot order and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EE2230-E248-4B80-8D44-B4B1ED60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8D415D-2E40-4894-AB4D-07EFAD15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508DAC-9962-41C3-9D18-0D1D34FE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41F659-33F8-4FA0-96BE-F0C8A420D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9B17B2-7EAD-4C81-9696-BD668906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outline short-form video scenes before production starts.</a:t>
            </a:r>
          </a:p>
        </p:txBody>
      </p:sp>
    </p:spTree>
    <p:extLst>
      <p:ext uri="{BB962C8B-B14F-4D97-AF65-F5344CB8AC3E}">
        <p14:creationId xmlns:p14="http://schemas.microsoft.com/office/powerpoint/2010/main" val="20794103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1B0847-57EA-4FA5-B3C4-194AF704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791A90-18EC-4A94-A7E6-ACC87FF4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05ED9C-C456-4999-9382-2EDA988A4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ED8EC-0B3C-4E21-B315-3F3FDAD5E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BD4BE9-3CE4-4BB4-A4B7-C04FF575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F4F1BA-73F1-4E62-993E-57BC58F17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7A99C-B5AA-4DD0-ABB2-E727BC95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565B4-BC67-4156-8C12-1C7F3C48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5F8D5A-B133-4F4E-BF2E-20278009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52C61E-0073-4A31-9F9B-8C16C135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9093F8-ABB6-413F-8F2F-3A6D19AE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2F7996-396E-4E94-9698-4D5B3366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A9BF9D-8BE4-4566-B373-B8B2FC2C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3D9848-4097-46FC-B52E-A878F352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778E69-530B-4D9F-8427-9FA36E6B5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981BDE-3288-4EBF-B43C-7EE90B83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555FCE-851D-4F8A-AC22-A7422F782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EC3FD8-5027-4285-B775-69648779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F46EEF-0BEB-43E9-AD35-8C510C2E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D5DC9F-29B6-4FAF-8C03-0D28008B7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B1B048-E386-4112-B7E5-A68830F7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2E8CD3-B12E-4CBF-8B3E-5DF01E796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922B82-E316-4DE2-B9E1-1DEDBD54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F8007D-C6A2-46FF-98C0-0F191758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A6DBC4-D6D8-4334-99DF-9C0A1BDA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DE928D-20BA-4AED-8F79-FC7ED41C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E7B25A-2B37-43EF-B738-5A9B458C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58B0E8-4726-4CF5-A738-1F595B40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96E7B7-E7F7-4F97-8123-3D61E30F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6471763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4DED68-C0C2-4924-8FC2-2B001320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6E10CB-2253-4461-A6DA-B3EB9CDC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E86C21-40AD-431C-9E8E-EE45A807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9781B-BEBB-4C9D-ADD5-B1F76FFE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E73ED-EB44-427A-842D-D30D7FFF8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free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458C4-A136-4725-B9E5-91701F35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A7B065-6719-4779-8ADD-C03D0D1A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FA6E1-7D92-4490-A08E-FFB0BC81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organize a rooftop chase scene before the first shoot day?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43F08B-757F-40A5-9C15-52BCE0D7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188BD1-D6EA-4DBC-B62B-F146DD4B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C3B324-AA59-44B2-AF3B-6E922A09B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67AB3E-DE2B-4789-9A8B-81DA415D4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E6066-8006-42A0-AD85-020E9960A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94F23-0230-48DE-B7DE-A1DB895C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E1EEB-FE6C-43D0-A0D0-6AA3D6F3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267A6A-C476-466B-AA23-30DD901F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BE5D1F-F035-41E8-9BB8-36880E399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753C2-1EFE-4E74-9FEB-79CC8DED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board</a:t>
            </a:r>
          </a:p>
        </p:txBody>
      </p:sp>
    </p:spTree>
    <p:extLst>
      <p:ext uri="{BB962C8B-B14F-4D97-AF65-F5344CB8AC3E}">
        <p14:creationId xmlns:p14="http://schemas.microsoft.com/office/powerpoint/2010/main" val="1534400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D670C3-3875-49BF-AD26-3EB36DBC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E7F9B-2F7E-48D7-AF95-88500BA1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755940-2F51-4063-8C68-49644EC9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9BEC3E-E3D6-481D-822A-A4FA0813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D61286-0414-4C62-B68E-09948CF7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free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29BDF-24CC-47E7-A458-8F43FE05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DF7051-749F-4970-930C-23088B20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1C3098-F5E4-4AF7-B6B8-33990D2C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CECEF0-80C9-4054-8788-295B1453B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FBD168-A0DC-49A2-B76F-18F5B09DF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5B4347-B137-435F-A622-521CCF38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7A86D-7D20-4C14-9743-D557BDA93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8ED5D4-5B06-4B66-A6E7-903C844C0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F0AD2-E3DC-4E35-AFD9-8CDC03780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5BA78B-49BD-42B0-BC1F-01DF1295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743E2A-CA72-4E86-A739-72CF989B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CA231E-6F87-44DE-8F34-9CEA9D2A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B0034A-5333-4F5B-B1B9-DA130729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D3170A-17E0-45EB-B3C3-801DC278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0DADCE-AE57-4420-A65F-E2354993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5FC888-DA42-46AD-A939-64A1F3819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96D1F8-ED56-4DBF-A3F8-67FA81838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3C239E-FF79-47A6-8658-9797B9E2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DB4D2A-D5BB-4138-9D71-FC1EBC53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board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8DC0C0-4FBB-491C-B840-B6E5D334B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923610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2C8681-752B-402D-98DC-091C96DE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DDB61E-7B18-4AD1-8407-079999BE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247AAC-3F28-4F77-AE2B-AE5BB06EB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clear scene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30526-381E-427B-B955-89097196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8D9BF0-79D1-4763-BB40-81B2990A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00D04-5DB2-4253-9E36-92BF365BA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9AD401-7FC4-4832-9F63-C60AF8B5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269702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2026-10-01T10:55:25.6280000Z</dcterms:created>
  <dcterms:modified xsi:type="dcterms:W3CDTF">2026-10-01T10:55:25.6280000Z</dcterms:modified>
</coreProperties>
</file>