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ff62bf42e14d33" /><Relationship Type="http://schemas.openxmlformats.org/officeDocument/2006/relationships/extended-properties" Target="/docProps/app.xml" Id="Re6b9d210b39b48a9" /><Relationship Type="http://schemas.openxmlformats.org/officeDocument/2006/relationships/officeDocument" Target="/ppt/presentation.xml" Id="Ra26468c918a040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3581fac494403a"/>
  </p:sldMasterIdLst>
  <p:notesMasterIdLst>
    <p:notesMasterId xmlns:r="http://schemas.openxmlformats.org/officeDocument/2006/relationships" r:id="R7e1015e2f42f477d"/>
  </p:notesMasterIdLst>
  <p:sldIdLst>
    <p:sldId xmlns:r="http://schemas.openxmlformats.org/officeDocument/2006/relationships" id="256" r:id="Re8a4e0b859b94904"/>
    <p:sldId xmlns:r="http://schemas.openxmlformats.org/officeDocument/2006/relationships" id="257" r:id="Raf24ba68e9f5446a"/>
    <p:sldId xmlns:r="http://schemas.openxmlformats.org/officeDocument/2006/relationships" id="258" r:id="R2e0e9858ac204914"/>
    <p:sldId xmlns:r="http://schemas.openxmlformats.org/officeDocument/2006/relationships" id="259" r:id="R5a54c3eb6d3d4130"/>
    <p:sldId xmlns:r="http://schemas.openxmlformats.org/officeDocument/2006/relationships" id="260" r:id="Rdad3c800e5734082"/>
    <p:sldId xmlns:r="http://schemas.openxmlformats.org/officeDocument/2006/relationships" id="261" r:id="R7436e89958d84ab3"/>
    <p:sldId xmlns:r="http://schemas.openxmlformats.org/officeDocument/2006/relationships" id="262" r:id="R6e6aedb75f004bea"/>
    <p:sldId xmlns:r="http://schemas.openxmlformats.org/officeDocument/2006/relationships" id="263" r:id="Re4e81bab85b84cdd"/>
    <p:sldId xmlns:r="http://schemas.openxmlformats.org/officeDocument/2006/relationships" id="264" r:id="Raccac12ffd924e65"/>
    <p:sldId xmlns:r="http://schemas.openxmlformats.org/officeDocument/2006/relationships" id="265" r:id="Raf5192cdde364a63"/>
    <p:sldId xmlns:r="http://schemas.openxmlformats.org/officeDocument/2006/relationships" id="266" r:id="R7300ed93eb3f4f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b3b74ee6e64be7" /><Relationship Type="http://schemas.openxmlformats.org/officeDocument/2006/relationships/slideMaster" Target="/ppt/slideMasters/slideMaster1.xml" Id="Rba3581fac494403a" /><Relationship Type="http://schemas.openxmlformats.org/officeDocument/2006/relationships/notesMaster" Target="/ppt/notesMasters/notesMaster1.xml" Id="R7e1015e2f42f477d" /><Relationship Type="http://schemas.openxmlformats.org/officeDocument/2006/relationships/presProps" Target="/ppt/presProps.xml" Id="R1c845520a7294485" /><Relationship Type="http://schemas.openxmlformats.org/officeDocument/2006/relationships/tableStyles" Target="/ppt/tableStyles.xml" Id="R9f83663828dd4903" /><Relationship Type="http://schemas.openxmlformats.org/officeDocument/2006/relationships/slide" Target="/ppt/slides/slide1.xml" Id="Re8a4e0b859b94904" /><Relationship Type="http://schemas.openxmlformats.org/officeDocument/2006/relationships/slide" Target="/ppt/slides/slide2.xml" Id="Raf24ba68e9f5446a" /><Relationship Type="http://schemas.openxmlformats.org/officeDocument/2006/relationships/slide" Target="/ppt/slides/slide3.xml" Id="R2e0e9858ac204914" /><Relationship Type="http://schemas.openxmlformats.org/officeDocument/2006/relationships/slide" Target="/ppt/slides/slide4.xml" Id="R5a54c3eb6d3d4130" /><Relationship Type="http://schemas.openxmlformats.org/officeDocument/2006/relationships/slide" Target="/ppt/slides/slide5.xml" Id="Rdad3c800e5734082" /><Relationship Type="http://schemas.openxmlformats.org/officeDocument/2006/relationships/slide" Target="/ppt/slides/slide6.xml" Id="R7436e89958d84ab3" /><Relationship Type="http://schemas.openxmlformats.org/officeDocument/2006/relationships/slide" Target="/ppt/slides/slide7.xml" Id="R6e6aedb75f004bea" /><Relationship Type="http://schemas.openxmlformats.org/officeDocument/2006/relationships/slide" Target="/ppt/slides/slide8.xml" Id="Re4e81bab85b84cdd" /><Relationship Type="http://schemas.openxmlformats.org/officeDocument/2006/relationships/slide" Target="/ppt/slides/slide9.xml" Id="Raccac12ffd924e65" /><Relationship Type="http://schemas.openxmlformats.org/officeDocument/2006/relationships/slide" Target="/ppt/slides/slide10.xml" Id="Raf5192cdde364a63" /><Relationship Type="http://schemas.openxmlformats.org/officeDocument/2006/relationships/slide" Target="/ppt/slides/slide11.xml" Id="R7300ed93eb3f4f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c6d665b47a4d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716f57251e414f" /><Relationship Type="http://schemas.openxmlformats.org/officeDocument/2006/relationships/notesMaster" Target="/ppt/notesMasters/notesMaster1.xml" Id="R551b43d5493145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05420d1d614a96" /><Relationship Type="http://schemas.openxmlformats.org/officeDocument/2006/relationships/notesMaster" Target="/ppt/notesMasters/notesMaster1.xml" Id="Ra326406ea9f14d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9cf7ec06484d9d" /><Relationship Type="http://schemas.openxmlformats.org/officeDocument/2006/relationships/notesMaster" Target="/ppt/notesMasters/notesMaster1.xml" Id="R86335c9f121449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677a8a9d484455" /><Relationship Type="http://schemas.openxmlformats.org/officeDocument/2006/relationships/notesMaster" Target="/ppt/notesMasters/notesMaster1.xml" Id="Rc7744b5701fc4d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b880bef2244743" /><Relationship Type="http://schemas.openxmlformats.org/officeDocument/2006/relationships/notesMaster" Target="/ppt/notesMasters/notesMaster1.xml" Id="Rc651f3a6c0e247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ad1fc5cdfc4a37" /><Relationship Type="http://schemas.openxmlformats.org/officeDocument/2006/relationships/notesMaster" Target="/ppt/notesMasters/notesMaster1.xml" Id="Rbba28750006c4c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4d81a9503f443a" /><Relationship Type="http://schemas.openxmlformats.org/officeDocument/2006/relationships/notesMaster" Target="/ppt/notesMasters/notesMaster1.xml" Id="R09c124e13ca649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008f70e7a643b6" /><Relationship Type="http://schemas.openxmlformats.org/officeDocument/2006/relationships/notesMaster" Target="/ppt/notesMasters/notesMaster1.xml" Id="R8b21ac5f94db47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c3030c2cbc4e24" /><Relationship Type="http://schemas.openxmlformats.org/officeDocument/2006/relationships/notesMaster" Target="/ppt/notesMasters/notesMaster1.xml" Id="R9987d1705f4046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7fe7184f384424" /><Relationship Type="http://schemas.openxmlformats.org/officeDocument/2006/relationships/notesMaster" Target="/ppt/notesMasters/notesMaster1.xml" Id="Re43654ee86e54f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ba608d18964fa7" /><Relationship Type="http://schemas.openxmlformats.org/officeDocument/2006/relationships/notesMaster" Target="/ppt/notesMasters/notesMaster1.xml" Id="R9a93bc53580a48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ad1b5ed8448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1ddbb03f3549c0" /><Relationship Type="http://schemas.openxmlformats.org/officeDocument/2006/relationships/slideLayout" Target="/ppt/slideLayouts/slideLayout1.xml" Id="R9240d1d87ccd46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40d1d87ccd46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e423dc125a476b" /><Relationship Type="http://schemas.openxmlformats.org/officeDocument/2006/relationships/image" Target="/ppt/media/image.png" Id="Rbe17dedae9ff4945" /><Relationship Type="http://schemas.openxmlformats.org/officeDocument/2006/relationships/notesSlide" Target="/ppt/notesSlides/notesSlide1.xml" Id="R811d05ea17d24a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eeab1842b4f3c" /><Relationship Type="http://schemas.openxmlformats.org/officeDocument/2006/relationships/notesSlide" Target="/ppt/notesSlides/notesSlide2.xml" Id="R5cc935acc69c44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4899d97ea4b5d" /><Relationship Type="http://schemas.openxmlformats.org/officeDocument/2006/relationships/notesSlide" Target="/ppt/notesSlides/notesSlide3.xml" Id="Rac7fed93968a4a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b2424f19e94543" /><Relationship Type="http://schemas.openxmlformats.org/officeDocument/2006/relationships/notesSlide" Target="/ppt/notesSlides/notesSlide4.xml" Id="R23b3778aa0504e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eac2ac1784cdd" /><Relationship Type="http://schemas.openxmlformats.org/officeDocument/2006/relationships/notesSlide" Target="/ppt/notesSlides/notesSlide5.xml" Id="Rbff3c460d64a43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93eea321847b5" /><Relationship Type="http://schemas.openxmlformats.org/officeDocument/2006/relationships/notesSlide" Target="/ppt/notesSlides/notesSlide6.xml" Id="R666db02b2ace40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b31bccf353458e" /><Relationship Type="http://schemas.openxmlformats.org/officeDocument/2006/relationships/notesSlide" Target="/ppt/notesSlides/notesSlide7.xml" Id="R6ce19d136a0142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d964fa71045e3" /><Relationship Type="http://schemas.openxmlformats.org/officeDocument/2006/relationships/notesSlide" Target="/ppt/notesSlides/notesSlide8.xml" Id="R83e7bdf11f3140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8c418c67a482a" /><Relationship Type="http://schemas.openxmlformats.org/officeDocument/2006/relationships/notesSlide" Target="/ppt/notesSlides/notesSlide9.xml" Id="Rcc4de02313134e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358c8a09094eca" /><Relationship Type="http://schemas.openxmlformats.org/officeDocument/2006/relationships/notesSlide" Target="/ppt/notesSlides/notesSlide10.xml" Id="R992c9294374b4b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621abcebc441a" /><Relationship Type="http://schemas.openxmlformats.org/officeDocument/2006/relationships/notesSlide" Target="/ppt/notesSlides/notesSlide11.xml" Id="Rf0d507ae5e0e41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080974-C0FB-473E-9533-C909CCC67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D76D9-F801-4AB4-A7A6-226230E3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1DF3A4-CC6C-4B84-911A-A1AD0A5F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Intro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194A0A-AAE1-46D5-BF8E-B95A5DAD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launch deck opens with a calm piano cue that sets a confident, modern tone.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B8E88A-6351-4A76-9B86-474B680A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9F9EE-07F8-475A-AEE5-B2D24610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AC1BE-653E-4349-A34D-5D1BA250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DCE885-D069-46F0-8AB1-ECB8DAB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7dedae9ff494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978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F041EF-862D-45FC-B4D6-AEC5024A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04B27-BECC-463B-BD12-DD6C40C1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23746-EE64-437B-A7D0-4F4A505E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11D68-6CAF-4ECA-AB20-8ED5A19B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96D52A-C07C-4CBC-B0F5-B6C508FA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intro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2F93F3-B911-4C39-A789-6EB77F19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4E756-439C-4ECA-8B9E-F82C0139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8D640-FB72-4155-B0E2-F9DD9BBC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Tone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AC972-D4E2-4F34-9D31-074E6D50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9F59A-D350-4AB4-96A5-2AD1E163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CF08F-AD26-41B5-B291-3396800F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66062-DA82-482D-BDF1-6061584F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Rhythm Choice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6E770D-D975-4366-82DC-D92C6C95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6DF264-4C35-4DF4-9334-AD6BACED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278363-D69D-4A4E-8CE7-EB81EFF9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DD13E-48B7-4C22-879A-BADC0B7D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Timing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1428F7-A85E-41EB-A4E7-61CBA3C6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258B2-68C5-4D97-8AA8-AD33FB68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6B4C51-145E-4704-AAAA-9FDD0DC0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0FB8A9-478B-4A21-AF88-4FB1887F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Cue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E2EC3C-CD42-44A2-9177-577BBFBE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to reveal</a:t>
            </a:r>
          </a:p>
        </p:txBody>
      </p:sp>
    </p:spTree>
    <p:extLst>
      <p:ext uri="{BB962C8B-B14F-4D97-AF65-F5344CB8AC3E}">
        <p14:creationId xmlns:p14="http://schemas.microsoft.com/office/powerpoint/2010/main" val="5034244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5829E-1588-4CC7-B939-506CCB67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0B2DF-01A8-4123-A7FD-D63A5701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2E3EB-3508-4C72-AD84-9794C559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DCE59F-F66E-4C62-9141-FB323859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391A0-661B-4265-AB27-8EADDE35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frames the first impression before the first slide speaks.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E37972-03F6-4E83-8E04-9ADA9550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11768-E906-4544-A941-4A5CBC8A1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95011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BA9282-5E2E-4BB7-B374-D594062D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31523-52F9-4B3A-8218-B7591041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1DC35-85CD-4BB0-BE65-8623F13C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AE4A5-0C21-424B-8328-392D3C94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4418E-225D-4D4B-8139-4A6493C6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intro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7FC0B-843A-4955-ACFA-C074C741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1E9DE-1F52-426D-80F6-11B57FF7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FB75C-3B6B-4263-A511-E3BC4071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7597F-5326-43BC-94C1-16E70121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intro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86769-580B-4802-80D2-FD257DF0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671A8-9994-412F-B167-53F8435B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343BD-169A-49A6-B9F7-65B61992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3D6B66-2CF7-4F1F-8602-D6661104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527E6-C175-4D32-A8B8-76215828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frames the first impression before…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575C8-5734-4166-B3E6-A2EF23FF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FD0799-B931-4470-82B1-AF701126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B5E415-8419-44C0-909E-A02430BA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CE849-4EC7-44E6-891E-07B8B56A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8DC2CB-F9DC-4A0A-BE49-94C0F54D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cleanly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D4B26C-8CE1-4F18-9857-61673941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728999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2F1E01-C5A1-4DD9-B5B0-28940C68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295A76-68B4-4C24-B966-22CF2C96B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B01B34-9A1A-4A4A-9690-71EF7B57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D55C7-C794-4B62-A1CB-B15D000B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FD41D4-A42B-4711-BF5C-C75C34B3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AF415-2E03-4B0C-9799-B1E4ED19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1CFB6-1B9A-4D2D-BDC1-E0052244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0C1E0-6713-4FD2-A594-306BD7D5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C3DB8-6FBE-4960-86E8-8A8646C8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0D7236-4771-4038-96D7-170DE6B2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74000-6BEC-4750-86F7-9826084E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641C7-9B95-4AB2-B254-04A57636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08E4F-6C3B-4D2C-87AA-3908C1F6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4F4C3F-09DC-458D-B114-B36D1F58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70CB04-C248-4FF6-907E-CAA629B2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D0FCAE-95FC-40B6-A3BE-C82A94A8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32EBCC-6955-4057-BDDD-4DCE0BC5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Fade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D0C683-2CE4-4E0C-BAB6-02214176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30877-7343-4D21-9D7E-3C6225D6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F1D66B-ACB1-483E-9DB6-1A3BAA4C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B1D2AB-A11A-4EFF-B1A9-20EC9E02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to reveal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B5EAE-C1CD-4730-9886-69349C20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E308E8-1036-4A25-8552-9316BF56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932EC8-109D-4544-B00D-8AF8811E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93C920-4D26-43AE-9E14-714317DE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cleanly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AD2F97-C21F-48DD-AC1C-3141D211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81714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D1A425-7E6C-4AC1-BC73-A7717939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C081E-3016-4612-8E05-91ABE94A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ACE4E3-521A-4A6F-9BD8-B35C9F7A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A9719-8E3E-48A2-92C1-1AC661D8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0AA5B-46FA-4828-A2A0-02D00797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intro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E35434-D7E6-4742-9670-E593128F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529FF-01AC-4D87-A212-2E830141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F5EF1-ED54-4E8E-B707-74F8E012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00ECA6-6C24-487E-ABE3-93308963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deck starts cold and feels abrupt.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6BCE65-BFAD-436A-80C0-9EEDB99E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5179F5-9A78-4245-8279-9C15B51C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first slide lands without any atmosphere.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D3E44-FF4C-498F-9647-C38DF128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5E816E-1F39-4ED9-A9F7-E4251317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presenter needs a smoother opening transition.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12E921-7B67-4D38-814C-93016D25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5EE88-C75C-4F13-9857-3136B98F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C3A63E-BFA1-4087-B94A-A0D718A2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A01F1-100D-41CE-8E45-373C096A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intentional and composed.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612D6C-AE0A-4236-BD84-2DF98151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C5F465-C71E-4172-AB83-0CD83629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begin with a clear sense of momentum.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2805A0-4E3E-44DE-8B5D-F2BC5878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6C173C-F9F3-4E44-A0B8-0BB47556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settles into the message faster.</a:t>
            </a:r>
          </a:p>
        </p:txBody>
      </p:sp>
    </p:spTree>
    <p:extLst>
      <p:ext uri="{BB962C8B-B14F-4D97-AF65-F5344CB8AC3E}">
        <p14:creationId xmlns:p14="http://schemas.microsoft.com/office/powerpoint/2010/main" val="1050253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A9A0C9-36DE-40BC-A631-94237F68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11D66B-8D03-4256-B0DA-C005A2E2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D54B7-A756-433B-BAFF-51C1F1E0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AE9ED-63B9-4831-94DA-A1ED78E4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75BE1-7714-45FC-8D54-3709F718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065CCD-4221-4848-97BE-4EE5DA92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D48F87-AA10-4030-BA61-28332831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1E2C6-4370-4A79-88B1-69581B7C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8C579C-CAD9-4AFC-BF48-54133540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7776A-9603-467D-B343-D7E38A73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intro that feels polished and focused for investor or launch decks.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B1D4F7-7724-4D91-94C0-5B8DF662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B9CFC-C94C-4EB8-9AA1-CCBE86F9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4741C-FCC0-4D8C-A4A3-937EBC24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15D4E9-64BD-4583-BD9B-39A88EF8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82DCCD-7F0E-43C2-96F2-7789D848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brief musical lead-in that supports a confident client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CDA40-DE05-4285-B03A-99C6AB42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76B14-0E12-4D59-8FE5-4F18439B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D6FA70-F528-44A7-BAC0-5A5B293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EC4715-902F-45DA-9FCA-2E432CB9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E5B33-DE5E-4855-A66F-8435D03E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opening cue that helps the room settle into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0759008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75FA8F7-7878-491C-B7C3-55F79F09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108DA-6ECF-4928-9E52-83F9B4AF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A01ED-CC59-472C-A89F-72623AFF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629CE4-C9B0-45B3-847C-91C8C296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63F295-EF33-4240-B94E-B41AB236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D893F-5CAD-4DCE-A7EB-47078639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B275F-4578-47E7-99A6-AC10B5B7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13092-76FE-42E4-8F74-C612E2EC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89E2B-6F35-46AB-8377-FB11C6A0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6074F-5EFE-4868-B202-855C8A8F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BC5D00-6988-40FA-A58F-425E71C9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312F3E-3710-4DE3-BAA6-938E96EA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8CDF4C-2CDC-46D4-B1CA-37680BA5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05475-64E3-4F8F-A555-808A8D27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29F40-54DA-4139-B12E-FD4BD99E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CB93BB-1863-4771-9B89-BDAC4C1D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C1BB2-A505-41E0-95B1-FF50219B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A70B3D-D98E-4EE2-B45E-5B40D0CF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D3C1DA-6637-4A58-8B0B-56AF2770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314B9-8EB0-467A-9E67-DD8AAA8CC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E586F-21E8-42EC-96B5-92D7FA52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7219B6-5C1C-4068-8388-6331F7FB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851480-145F-4700-9319-CD64AB2A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Fade under speech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2602D0-FEA7-4EFD-91B0-AC1FDCC1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11CAC5-6DA9-4557-9F64-526F9995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3FABA1-BE67-4499-A4A0-4932B823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4ED360-D5CE-4EDC-B7A6-799A5347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6D3E6D-A578-4F6C-90A8-8E03CC20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33F0BC-D2E4-4978-A9D0-FC71CF90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to reveal</a:t>
            </a:r>
          </a:p>
        </p:txBody>
      </p:sp>
    </p:spTree>
    <p:extLst>
      <p:ext uri="{BB962C8B-B14F-4D97-AF65-F5344CB8AC3E}">
        <p14:creationId xmlns:p14="http://schemas.microsoft.com/office/powerpoint/2010/main" val="8017041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F39359-8CF0-41E6-AC3F-52119F06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C3E8C-D00E-4A0E-8D05-38723765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0027C-287B-41F3-B4A4-1C9B9000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23B12-BB9D-4758-B9AA-474E969E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E61C5-EBAD-4D01-927A-76201043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intro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9F037A-B788-4D8B-9760-BE228F9F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B56E5E-4EF8-4CE4-BBF5-287707E0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250395-2161-4AF6-8B9D-DC550D08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use a short intro cue to feel polished from the first second?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2F93E-99F7-4C71-9B77-07DBFB64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E7CA85-719F-4DE7-A068-A957F3E1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043548-FF5B-43F1-AF70-AE95C034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31F5D-BB08-4BCC-97D2-18860A1B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B10E2-FB41-49EA-B77F-436BBE3A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572E5D-D6E2-461D-A8CA-1770058F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D3713-4FB2-44F2-8013-6B84FF2D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Fade under speech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F5812F-0698-4651-BF3D-8912012A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2F712-8E51-4E9C-8B7D-A756B0C0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149A57-9930-414F-A464-01434342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cleanly</a:t>
            </a:r>
          </a:p>
        </p:txBody>
      </p:sp>
    </p:spTree>
    <p:extLst>
      <p:ext uri="{BB962C8B-B14F-4D97-AF65-F5344CB8AC3E}">
        <p14:creationId xmlns:p14="http://schemas.microsoft.com/office/powerpoint/2010/main" val="4161693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8CCADD-E5C2-4E13-B541-429C0284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67282-9D4E-41C7-B1F8-499E0CED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CCD26-770C-4289-A336-318561C4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A59FD-7184-4F92-AC82-AE791110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080CA-E1DC-4209-8135-5CBA5AB0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intro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1BB8F-6ED7-49DE-A4B8-EE50C378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EA8D5-51D7-4285-9FDD-9A3E97B8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DD3701-6310-4D32-8F91-D3EE92EC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4348B-F4D7-4ED9-AF01-6BD0CB47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2A605-8AF4-4A92-9F03-96CA537D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A7150-F4E4-4EC2-8A3A-18E42EA8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B96FE-E34D-4754-9525-9FB904B5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423CBC-F599-4E0D-9B19-AE566ED1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B09D2-2980-463D-B7A0-ABFEF6E0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the 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AE61A-2700-4BCA-8480-32CC029E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A5074C-D566-4F17-BAF3-D5554D7E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133C87-8269-47FC-A2FC-8B481738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77E31D-3E35-4D14-9388-66EED40A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9F0834-038F-484C-A4CA-144A2352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Fade under speech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279C1E-B1E9-4979-BCDB-4732540A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F5E61F-3D54-46A9-A6FB-38CFC3B1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C43411-1BBF-4D67-8DD8-E902C3AB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848FF0-4D64-47B9-83C1-9B053902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0C8C0A-C8C6-46E2-A4BC-5FCABE4A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cleanly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C04650-70B2-4B5D-971E-CDBFCC34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926870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6959D-E45C-418F-A1E4-CF2CB42B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F5BA3-AEB8-4413-A2A0-452C61B9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A00A0-D4C2-4DA6-8117-CE7843C8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a tone that matches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BC2CB-6B38-4255-B41C-548355E2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F6503F-6424-4C8F-83FE-183A4DC1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2025D-14D8-4B1F-850F-BBCB2073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7AA52-D601-4B93-8E1C-C0F08BE7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44991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2026-10-01T21:12:08.1100000Z</dcterms:created>
  <dcterms:modified xsi:type="dcterms:W3CDTF">2026-10-01T21:12:08.1100000Z</dcterms:modified>
</coreProperties>
</file>