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c17367253748e5" /><Relationship Type="http://schemas.openxmlformats.org/officeDocument/2006/relationships/extended-properties" Target="/docProps/app.xml" Id="R924f7a5938924de5" /><Relationship Type="http://schemas.openxmlformats.org/officeDocument/2006/relationships/officeDocument" Target="/ppt/presentation.xml" Id="R44100a742ad84b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f9049c502940c3"/>
  </p:sldMasterIdLst>
  <p:notesMasterIdLst>
    <p:notesMasterId xmlns:r="http://schemas.openxmlformats.org/officeDocument/2006/relationships" r:id="R360a5fa0a3834090"/>
  </p:notesMasterIdLst>
  <p:sldIdLst>
    <p:sldId xmlns:r="http://schemas.openxmlformats.org/officeDocument/2006/relationships" id="256" r:id="R0e19d020fe514589"/>
    <p:sldId xmlns:r="http://schemas.openxmlformats.org/officeDocument/2006/relationships" id="257" r:id="R193c4a2687be4ace"/>
    <p:sldId xmlns:r="http://schemas.openxmlformats.org/officeDocument/2006/relationships" id="258" r:id="R0844df9833414acf"/>
    <p:sldId xmlns:r="http://schemas.openxmlformats.org/officeDocument/2006/relationships" id="259" r:id="R61d2b1be00aa48a2"/>
    <p:sldId xmlns:r="http://schemas.openxmlformats.org/officeDocument/2006/relationships" id="260" r:id="R63129f4d1a4a4583"/>
    <p:sldId xmlns:r="http://schemas.openxmlformats.org/officeDocument/2006/relationships" id="261" r:id="R348d322ecbb94822"/>
    <p:sldId xmlns:r="http://schemas.openxmlformats.org/officeDocument/2006/relationships" id="262" r:id="R35f8dfc8705e47eb"/>
    <p:sldId xmlns:r="http://schemas.openxmlformats.org/officeDocument/2006/relationships" id="263" r:id="R0ef1a33c823a43f1"/>
    <p:sldId xmlns:r="http://schemas.openxmlformats.org/officeDocument/2006/relationships" id="264" r:id="R2608eb0c545249f1"/>
    <p:sldId xmlns:r="http://schemas.openxmlformats.org/officeDocument/2006/relationships" id="265" r:id="R3231ddcda93c4a7b"/>
    <p:sldId xmlns:r="http://schemas.openxmlformats.org/officeDocument/2006/relationships" id="266" r:id="R18f8ff2999f741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225f6674384c3e" /><Relationship Type="http://schemas.openxmlformats.org/officeDocument/2006/relationships/slideMaster" Target="/ppt/slideMasters/slideMaster1.xml" Id="R12f9049c502940c3" /><Relationship Type="http://schemas.openxmlformats.org/officeDocument/2006/relationships/notesMaster" Target="/ppt/notesMasters/notesMaster1.xml" Id="R360a5fa0a3834090" /><Relationship Type="http://schemas.openxmlformats.org/officeDocument/2006/relationships/presProps" Target="/ppt/presProps.xml" Id="R814dc239bef34b16" /><Relationship Type="http://schemas.openxmlformats.org/officeDocument/2006/relationships/tableStyles" Target="/ppt/tableStyles.xml" Id="Rac4c006c83024b7a" /><Relationship Type="http://schemas.openxmlformats.org/officeDocument/2006/relationships/slide" Target="/ppt/slides/slide1.xml" Id="R0e19d020fe514589" /><Relationship Type="http://schemas.openxmlformats.org/officeDocument/2006/relationships/slide" Target="/ppt/slides/slide2.xml" Id="R193c4a2687be4ace" /><Relationship Type="http://schemas.openxmlformats.org/officeDocument/2006/relationships/slide" Target="/ppt/slides/slide3.xml" Id="R0844df9833414acf" /><Relationship Type="http://schemas.openxmlformats.org/officeDocument/2006/relationships/slide" Target="/ppt/slides/slide4.xml" Id="R61d2b1be00aa48a2" /><Relationship Type="http://schemas.openxmlformats.org/officeDocument/2006/relationships/slide" Target="/ppt/slides/slide5.xml" Id="R63129f4d1a4a4583" /><Relationship Type="http://schemas.openxmlformats.org/officeDocument/2006/relationships/slide" Target="/ppt/slides/slide6.xml" Id="R348d322ecbb94822" /><Relationship Type="http://schemas.openxmlformats.org/officeDocument/2006/relationships/slide" Target="/ppt/slides/slide7.xml" Id="R35f8dfc8705e47eb" /><Relationship Type="http://schemas.openxmlformats.org/officeDocument/2006/relationships/slide" Target="/ppt/slides/slide8.xml" Id="R0ef1a33c823a43f1" /><Relationship Type="http://schemas.openxmlformats.org/officeDocument/2006/relationships/slide" Target="/ppt/slides/slide9.xml" Id="R2608eb0c545249f1" /><Relationship Type="http://schemas.openxmlformats.org/officeDocument/2006/relationships/slide" Target="/ppt/slides/slide10.xml" Id="R3231ddcda93c4a7b" /><Relationship Type="http://schemas.openxmlformats.org/officeDocument/2006/relationships/slide" Target="/ppt/slides/slide11.xml" Id="R18f8ff2999f741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892f779def48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468517ccf74d87" /><Relationship Type="http://schemas.openxmlformats.org/officeDocument/2006/relationships/notesMaster" Target="/ppt/notesMasters/notesMaster1.xml" Id="R66cb68f572764ca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a2c3332be84ccb" /><Relationship Type="http://schemas.openxmlformats.org/officeDocument/2006/relationships/notesMaster" Target="/ppt/notesMasters/notesMaster1.xml" Id="Rb493debb4b9448b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5b1b83a9784a1e" /><Relationship Type="http://schemas.openxmlformats.org/officeDocument/2006/relationships/notesMaster" Target="/ppt/notesMasters/notesMaster1.xml" Id="Ra4e4c823617f40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26bb3defc74a23" /><Relationship Type="http://schemas.openxmlformats.org/officeDocument/2006/relationships/notesMaster" Target="/ppt/notesMasters/notesMaster1.xml" Id="Rd53fd4df4d9a46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a9f383175854f13" /><Relationship Type="http://schemas.openxmlformats.org/officeDocument/2006/relationships/notesMaster" Target="/ppt/notesMasters/notesMaster1.xml" Id="Re40548fdbdb24b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4c9afae7364e9f" /><Relationship Type="http://schemas.openxmlformats.org/officeDocument/2006/relationships/notesMaster" Target="/ppt/notesMasters/notesMaster1.xml" Id="Rfe80d29ea90242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cb4690b737471e" /><Relationship Type="http://schemas.openxmlformats.org/officeDocument/2006/relationships/notesMaster" Target="/ppt/notesMasters/notesMaster1.xml" Id="Rf9de1f040dd740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12ffeb1c8647cc" /><Relationship Type="http://schemas.openxmlformats.org/officeDocument/2006/relationships/notesMaster" Target="/ppt/notesMasters/notesMaster1.xml" Id="Radd59f7db7c84b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53f0ee4e7e469a" /><Relationship Type="http://schemas.openxmlformats.org/officeDocument/2006/relationships/notesMaster" Target="/ppt/notesMasters/notesMaster1.xml" Id="Raba73b900e8143c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c71c7afdd24590" /><Relationship Type="http://schemas.openxmlformats.org/officeDocument/2006/relationships/notesMaster" Target="/ppt/notesMasters/notesMaster1.xml" Id="R5ab3c117f48949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19c350289514a44" /><Relationship Type="http://schemas.openxmlformats.org/officeDocument/2006/relationships/notesMaster" Target="/ppt/notesMasters/notesMaster1.xml" Id="R3b10e8fb488d45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18471ea1c74a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dad26921fd48d3" /><Relationship Type="http://schemas.openxmlformats.org/officeDocument/2006/relationships/slideLayout" Target="/ppt/slideLayouts/slideLayout1.xml" Id="R6494ff91f12844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94ff91f12844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aa97ac2724e74" /><Relationship Type="http://schemas.openxmlformats.org/officeDocument/2006/relationships/image" Target="/ppt/media/image.png" Id="R49ddea937841433c" /><Relationship Type="http://schemas.openxmlformats.org/officeDocument/2006/relationships/notesSlide" Target="/ppt/notesSlides/notesSlide1.xml" Id="Rafe5883d2f3549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06428c5b784155" /><Relationship Type="http://schemas.openxmlformats.org/officeDocument/2006/relationships/notesSlide" Target="/ppt/notesSlides/notesSlide2.xml" Id="R32272618217549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7c0cb740248bd" /><Relationship Type="http://schemas.openxmlformats.org/officeDocument/2006/relationships/notesSlide" Target="/ppt/notesSlides/notesSlide3.xml" Id="Rea83f016a2c842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4b9902ccf454a" /><Relationship Type="http://schemas.openxmlformats.org/officeDocument/2006/relationships/notesSlide" Target="/ppt/notesSlides/notesSlide4.xml" Id="Rcc7f764f445847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85f1c7d55f433d" /><Relationship Type="http://schemas.openxmlformats.org/officeDocument/2006/relationships/notesSlide" Target="/ppt/notesSlides/notesSlide5.xml" Id="R367be3824e9542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131bdd4f0e4ee3" /><Relationship Type="http://schemas.openxmlformats.org/officeDocument/2006/relationships/notesSlide" Target="/ppt/notesSlides/notesSlide6.xml" Id="R84057bf557384c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7fda97ee1d41c7" /><Relationship Type="http://schemas.openxmlformats.org/officeDocument/2006/relationships/notesSlide" Target="/ppt/notesSlides/notesSlide7.xml" Id="Rfe93a303c6ca41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3184d4a6c4c9d" /><Relationship Type="http://schemas.openxmlformats.org/officeDocument/2006/relationships/notesSlide" Target="/ppt/notesSlides/notesSlide8.xml" Id="R21f87f1d1fc54e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460dba913e433b" /><Relationship Type="http://schemas.openxmlformats.org/officeDocument/2006/relationships/notesSlide" Target="/ppt/notesSlides/notesSlide9.xml" Id="Rdbf503aa7e684ee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099ce44fa49a5" /><Relationship Type="http://schemas.openxmlformats.org/officeDocument/2006/relationships/notesSlide" Target="/ppt/notesSlides/notesSlide10.xml" Id="R0cb940cf924347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66b06201d47a7" /><Relationship Type="http://schemas.openxmlformats.org/officeDocument/2006/relationships/notesSlide" Target="/ppt/notesSlides/notesSlide11.xml" Id="Ra62eecc7a2d643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99E5A0-9765-4E90-A6F4-FC59FE71C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AE66AA-0150-4294-8D1F-3FC53C91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9B426A-D32F-4ED0-BC73-FAF7D0FB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Intro Songs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DE676A-FF48-4AAF-AA61-06290EEF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launch deck opens with a bright indie track that sets an upbeat, confident tone.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FEC7B1-26A3-48BE-B0C0-3BBEDA8A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027A79-C4B3-45D0-8DA3-9F0ACA38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67BBB-DF15-4EE3-BC8C-D6B7608C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585544-F381-4251-A633-73D1F48C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ddea937841433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80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E4778F-35D8-4073-81C9-AABA6639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A4C7A-6B21-4115-8AAF-6AD12743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403AB3-5426-42C5-A36D-12F9BF25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4D0702-E7AC-4A6A-AA60-050B2993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49D42B-BFAF-4596-B252-908D0CC3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intro songs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BBA7F5-87DD-4050-8637-43A8378A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81FEC-7E24-48D9-9C6F-49C09536A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CE2580-8798-428F-890D-745A0C70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D5BE88-4F29-414D-90CD-381D214B7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4A98D-7247-4586-B646-156E7F96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944BD7-DC4D-461A-8507-280D709D3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85D72E-C494-45D3-ABCB-F8BA11F1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Choice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DAF4A2-AEB7-48DF-B62D-7D2BEF08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DB5E9C-1F17-4790-B022-56A45EFD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B73CEA-A87B-4193-AB56-D2014A0B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EEF735-23F8-43FA-88E9-10BD4D43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Timing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91AA62-60CD-46E3-91F1-45C0DD2DF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Cue the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01AD20-0845-4C99-903B-32F7D8AA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7679E6-2F75-4BFD-929A-2C63D578F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D08058-C50D-4E7C-8AE7-B6A7A741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6C9EBC-EC6B-4924-9A29-4CFF7B75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the volume</a:t>
            </a:r>
          </a:p>
        </p:txBody>
      </p:sp>
    </p:spTree>
    <p:extLst>
      <p:ext uri="{BB962C8B-B14F-4D97-AF65-F5344CB8AC3E}">
        <p14:creationId xmlns:p14="http://schemas.microsoft.com/office/powerpoint/2010/main" val="17557905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B32650-6595-4A1F-86DB-67DA4E4A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FB9D5-5491-4B34-BEC8-170574D2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752AA-7EB9-4AD2-9B26-9E439466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149D0B-CA29-411D-8F3D-F234FDC2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6ABA9-A3A0-4B3B-B750-3F12A89D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cues shape the first impression.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72C804-EBBB-4E26-A400-0765A9EE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3CDA4-4DC4-4DD9-BEAB-6D517567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321430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8743CF-64DB-480C-9F50-BBB2E7A1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B2A8F-E06E-4F00-8782-85AB6187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0053F2-DF37-4236-BD48-8D235C6D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1CC1E8-D12D-4AD5-8244-24B4E904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A85E9-64C1-4C46-8AFF-D439285B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best intro songs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778E80-4C79-4EB9-92AD-9C6B1F136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62FA8E-2774-4194-A6EB-95A1AD6F4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A12334-6FA4-4715-975C-BA90DA8D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E361AE-F545-4BD6-B320-4D8952822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intro songs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1983A-4307-4A7D-9273-D687CCA3A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88DBFD-0DF2-428C-A206-3E83A746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8A116C-9848-4A9E-A38D-45A75355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85C02B-155D-492C-AAA2-42BF4E8C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4228B4-E4D6-4DB2-835E-8A0ECC67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cues shape the first impression.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90797E-7D4F-425D-884E-98F0D9555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8D96C0-6694-4BEB-B071-DA1BBC981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CEB70E-CF77-4CC6-B197-00516F54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561EBE-F9EF-4DBC-A916-86ADE1AA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784E19-676D-4221-B558-15C18D33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End with impact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4625CC-0545-4E65-A3AB-FF229FD1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701753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FAD3A4-9F6F-41C2-9F4B-6F7293360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282A8B-D23B-4720-8ADF-667C8D72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4BEBD7-DC93-4E9C-8F6C-6377941B8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6A9A67-85F5-49EF-B8B0-0CAB89AC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52C51E-5659-488A-9634-F36D4DA6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E87BD-C386-4075-8964-F6A71425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20B87-48FE-4664-8ABF-65B208CD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005620-B26F-44DD-A20E-0C140C50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A5E620-B0A7-4D47-AEDC-C7A35CB2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63F226-AB1E-476B-8262-81D5D565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F4022-0E35-4B1B-9B5D-B0DE02E6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200E6D-D269-424E-91DB-6556BCA0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1801B-DF5E-4485-B746-968336D4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24FA5D-D8EB-4130-ABE8-04386976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66EE3A-C0B6-4C6D-83DF-9619D7DF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DDAC34-32A2-40A2-BF6E-9C885D45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DCE03C-2DA7-4EF3-B13D-A9FA96EAE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Cue the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DDED36-FFF2-4858-9DCA-DB5BCF0A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91C2AE-3AC4-4058-AB5D-F959878E6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7CD38F-57F5-4DB8-ACAC-5BE42F33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619C81-0E43-4DAE-9830-1050AEBF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the volume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61BEDE-1B6A-494F-8982-D3B0C6A0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33F39E-92F0-4BE5-990A-1054AAF0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C910AA-BA9E-47DC-921D-DC26D89B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56C8BF-829B-41A4-AF7B-E7615E9ED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impact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5B908E-9E33-4E19-9959-A752782C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874617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F731D3-B79A-40CB-88EB-F3D3DB300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8E2DEB-5345-438C-AC90-C1D6F65C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F428E-31C2-4E95-8E80-9C9CD2F8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75407-F251-4BD1-AAC4-B991350F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14635-6B5C-45DB-BA3D-34846CD85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intro songs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4C7915-3002-44B5-B6A1-C6AED2383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7456FE-B7DF-4999-A391-A791F7040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37EAE2-27BD-4D38-8B64-36964123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5FE11-D66C-430C-BD19-8E0EDB0B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deck starts with a silent title slide.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63F672-EEFC-4E1B-AAC8-EF8AD9D3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A4CF6E-0CDB-407D-9025-46B0FA57C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first minute feels flat and disconnected.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19AC64-B25F-4006-B081-1ACA5CC0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37A05F-0C0E-4EF4-881D-765DA80B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opening music clashes with the visuals.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1F2322-F43B-4A51-93BE-200FA3CC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C93A7B-72C5-4CB7-B9C9-8ADCDD33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6D5E7A-A1CB-4D94-B990-278B0487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490B14-FE69-4E3D-8BA6-927999D6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track creates a clear mood from the start.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113AB3-8B4C-48BF-AE1D-8B49EA83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70EC5D-6E97-47BC-BB3E-48465845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first slides feel coordinated and intentional.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594EE1-906F-464C-835B-02B15F64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2C7427-D0BE-44EF-881D-AC7826B8E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flows smoothly into the main message.</a:t>
            </a:r>
          </a:p>
        </p:txBody>
      </p:sp>
    </p:spTree>
    <p:extLst>
      <p:ext uri="{BB962C8B-B14F-4D97-AF65-F5344CB8AC3E}">
        <p14:creationId xmlns:p14="http://schemas.microsoft.com/office/powerpoint/2010/main" val="20572282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177366-1B90-4FFF-82D1-E89D006B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AA1C09-6191-44E1-9CDA-D8B2D956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E55270-7B11-4D5A-AAD1-1AB4CC241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8D3A5D-43AF-4E73-B33E-CBAE685BF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0EA795-04B8-4828-9678-A768FD200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E6EA26-2795-4670-954E-3D4CA07C2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BE189-D388-4CC5-AF97-0C5A149F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6134E1-2540-45BF-8E5F-A3F023146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7E6780-98D1-4571-85B1-C16C31084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AC12EC-A2C3-41AD-98A6-747FC374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lively opener that feels fresh and keeps attention on the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58D234-807A-4D0D-8267-6E25671B0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C72D78-D281-428B-B972-F8C7B589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2BBC24-5850-46F8-A464-8F25C1E83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B6C1A3-C7DC-415F-BE73-B028F11F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EVENT PLANNERS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8620D4-D528-4235-A73D-47852A08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frame the start of a presentation with energy.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3146D6-22B8-4A81-B1CD-0016D4057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EA8F65-03F1-48F5-A26A-CD5D277C2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F7A14E-E4DA-4A92-9BF9-16399F07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77BE05-5006-4776-A66A-B2C577F1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PRESENTERS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F6E002-2025-4E5B-A02B-24CA48D6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intro that supports the story without overpowering the slides.</a:t>
            </a:r>
          </a:p>
        </p:txBody>
      </p:sp>
    </p:spTree>
    <p:extLst>
      <p:ext uri="{BB962C8B-B14F-4D97-AF65-F5344CB8AC3E}">
        <p14:creationId xmlns:p14="http://schemas.microsoft.com/office/powerpoint/2010/main" val="12690231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143D9DC-D8E1-417A-9A94-0582C876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C6729-3F34-4EF0-866F-0E6DB8CED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53A4E7-9680-46DC-B1E3-7AF9068E1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DB971-FF8C-4CFA-A294-5EC65EFF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57F8D4-4AE2-4C88-919A-B8567AA3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642B97-95D4-4F5C-A0EE-ACD650F4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9B6A9-152A-4CD3-AA2D-9462539F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C71CD2-469A-49AF-AC3E-1F22BF4E1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772287-0E15-4298-9DF5-8B01277F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F53D27-E9A3-4D95-B0C0-15546F63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0B9130-0173-4968-9907-521ECF6B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89BEFC-4EE3-4887-B780-515BBE94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FFD03-AB6A-4BB6-ABAA-95D9BF16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9593C6-19C2-4991-9C99-6AF0F50B1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F627F0-8135-4DFE-ADF3-79D1C335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31F3E0-118F-4618-A71D-CECEB343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262BAB-35F4-4F48-AB9F-73C1E927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19C776-B333-44F2-8E71-CB7005DA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A52ECD-D630-452C-AE79-B2A6ADAB2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75AF4F-EF08-4CFC-B254-AE4773FA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3AC0EF-1026-47E5-88F4-598A33F5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CDADF9-8363-45DD-B16D-89096B12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7CD180-705B-45A0-A42B-9B5F64009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Cue the reveal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5F850D-FCB8-4198-A410-BF7ED0E8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B6A99A-B4A7-4C39-AF87-CD7BA7A61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01ADAD-D319-41F9-92FA-9F0018CD9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8D06D56-AB3A-4CD1-AB5D-0438E4AD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340FC23-6852-4F14-BD02-0B1772950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151174F-582D-4625-A82F-902491003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the volume</a:t>
            </a:r>
          </a:p>
        </p:txBody>
      </p:sp>
    </p:spTree>
    <p:extLst>
      <p:ext uri="{BB962C8B-B14F-4D97-AF65-F5344CB8AC3E}">
        <p14:creationId xmlns:p14="http://schemas.microsoft.com/office/powerpoint/2010/main" val="19546220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1C9E20-4CB0-4A0D-9995-02874808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C7A27-EC31-44FA-B8C5-D58A43E91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751AB6-74DE-44AB-B30F-C4218BD4A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1DF7E0-A6EB-4DB3-94CB-71693A3D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EF2332-0368-4F3B-84BA-164247426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intro songs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311BF9-50FB-42E2-801F-CEEEC9AF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03E57-7E7E-4EC2-A939-5610C65A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AA912-1DD4-4C89-8D6B-07305886B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62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use one upbeat song to make her product launch feel polished from the first slide?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281DC-8790-4C3F-A44A-78675EB9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7017D1-07FC-496A-A006-7A511549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5AD151-936C-4770-8BCB-3E2B1256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6DA413-BA30-4515-9598-349F757F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CC4D75-059D-4D41-A02C-AA28EEA8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A80764-5499-48F9-962E-FF944E44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D0FBA2-F75B-4AE7-AB3B-0C2B516C0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Cue the reveal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C423DC-0580-40DA-87E3-A1D9CA04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A6014A-D0F3-4307-919F-A494A0EAB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813D90-D70B-42D4-B2FB-3C6A93C2C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impact</a:t>
            </a:r>
          </a:p>
        </p:txBody>
      </p:sp>
    </p:spTree>
    <p:extLst>
      <p:ext uri="{BB962C8B-B14F-4D97-AF65-F5344CB8AC3E}">
        <p14:creationId xmlns:p14="http://schemas.microsoft.com/office/powerpoint/2010/main" val="16730618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6B1333-5938-4BF9-B3C3-BCCDE58B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B5735-B827-41F9-9578-FD6E819C4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70A7B0-F999-4500-9923-815F396D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C0BB9A-5E0B-4CAD-BB4B-4625C0E1C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555BC0-B382-4F1E-93C8-ADFB7A6E4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intro songs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20A413-1AF8-42EA-902B-B897E01C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FB93FD-A7C8-4DA6-9DF7-293706FF7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15F2D4-A8A0-43B9-8116-BDBC0B8F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08768B-1555-48D0-BD48-CE3D74B0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40E1F8-E0E3-46DB-9FF6-223DB6DD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F2C4F4-A31C-4D9D-BACF-3BF43807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F2200D-46BC-41D2-BF96-AA6BCB89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BA4E3A-B966-4531-A940-24A6AF2D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FB0804-9BCF-445E-AB94-C2C7033CD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9C6121-FB43-4B8D-A8AF-E5EE4576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EF52D-AE7D-4DCC-9DFE-90E1AF57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B780A7-FFB2-434A-BDAD-4718C6C9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5FD90F-75F2-4387-8ADF-D09A45F1C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334516-DEC6-4316-8E1D-80C84E6D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Cue the reveal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982FB0-52BA-434D-9815-03D87A90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CC7E03-CA5A-465F-8A6C-4F72E59C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F77867-61CB-43FA-9BEB-1B34EC4F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E09686-D40B-475B-9978-6D739E2F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DD177B-63B2-4000-981B-0EA81EBD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impact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00D2C8-178E-41A8-83BF-567036FCC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550435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8B44DB-27DB-4E84-8E36-6AEBC90E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FC522E-B09B-4B5F-AD91-5561E2CF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DC366B-66A0-402F-83F9-C959AA25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strong, then let the story unfold.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676C6D-7F5B-4874-86E8-AE5B7C79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ECADF3-33D7-4413-AE2A-6E4F766E7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07F71-5AEF-41A5-8906-3CA5A710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9D6382-596E-48D4-9AC1-28483F89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064080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2026-10-01T20:50:13.2070000Z</dcterms:created>
  <dcterms:modified xsi:type="dcterms:W3CDTF">2026-10-01T20:50:13.2070000Z</dcterms:modified>
</coreProperties>
</file>