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6cba591335b41a1" /><Relationship Type="http://schemas.openxmlformats.org/officeDocument/2006/relationships/extended-properties" Target="/docProps/app.xml" Id="Rf57e80887eca46de" /><Relationship Type="http://schemas.openxmlformats.org/officeDocument/2006/relationships/officeDocument" Target="/ppt/presentation.xml" Id="R4f092d7b21924a1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75564467bc44c55"/>
  </p:sldMasterIdLst>
  <p:notesMasterIdLst>
    <p:notesMasterId xmlns:r="http://schemas.openxmlformats.org/officeDocument/2006/relationships" r:id="Rb509b77f094e45c0"/>
  </p:notesMasterIdLst>
  <p:sldIdLst>
    <p:sldId xmlns:r="http://schemas.openxmlformats.org/officeDocument/2006/relationships" id="256" r:id="Rbe0393036c3e44b3"/>
    <p:sldId xmlns:r="http://schemas.openxmlformats.org/officeDocument/2006/relationships" id="257" r:id="R6db88e1a678a4f32"/>
    <p:sldId xmlns:r="http://schemas.openxmlformats.org/officeDocument/2006/relationships" id="258" r:id="R38e065a83ee54f0c"/>
    <p:sldId xmlns:r="http://schemas.openxmlformats.org/officeDocument/2006/relationships" id="259" r:id="R2d0bc1cb9bb4456a"/>
    <p:sldId xmlns:r="http://schemas.openxmlformats.org/officeDocument/2006/relationships" id="260" r:id="Re481b6029e334525"/>
    <p:sldId xmlns:r="http://schemas.openxmlformats.org/officeDocument/2006/relationships" id="261" r:id="Rb69b6d85e2184732"/>
    <p:sldId xmlns:r="http://schemas.openxmlformats.org/officeDocument/2006/relationships" id="262" r:id="R05e68889c8a048ae"/>
    <p:sldId xmlns:r="http://schemas.openxmlformats.org/officeDocument/2006/relationships" id="263" r:id="R3193e0cc18594e0a"/>
    <p:sldId xmlns:r="http://schemas.openxmlformats.org/officeDocument/2006/relationships" id="264" r:id="Rccce72fe64584471"/>
    <p:sldId xmlns:r="http://schemas.openxmlformats.org/officeDocument/2006/relationships" id="265" r:id="Rc096bb6469b74a88"/>
    <p:sldId xmlns:r="http://schemas.openxmlformats.org/officeDocument/2006/relationships" id="266" r:id="R8b0660196c9a441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301bd582ce4480d" /><Relationship Type="http://schemas.openxmlformats.org/officeDocument/2006/relationships/slideMaster" Target="/ppt/slideMasters/slideMaster1.xml" Id="R475564467bc44c55" /><Relationship Type="http://schemas.openxmlformats.org/officeDocument/2006/relationships/notesMaster" Target="/ppt/notesMasters/notesMaster1.xml" Id="Rb509b77f094e45c0" /><Relationship Type="http://schemas.openxmlformats.org/officeDocument/2006/relationships/presProps" Target="/ppt/presProps.xml" Id="Ra3a0041b798749d0" /><Relationship Type="http://schemas.openxmlformats.org/officeDocument/2006/relationships/tableStyles" Target="/ppt/tableStyles.xml" Id="R5618f504637342f8" /><Relationship Type="http://schemas.openxmlformats.org/officeDocument/2006/relationships/slide" Target="/ppt/slides/slide1.xml" Id="Rbe0393036c3e44b3" /><Relationship Type="http://schemas.openxmlformats.org/officeDocument/2006/relationships/slide" Target="/ppt/slides/slide2.xml" Id="R6db88e1a678a4f32" /><Relationship Type="http://schemas.openxmlformats.org/officeDocument/2006/relationships/slide" Target="/ppt/slides/slide3.xml" Id="R38e065a83ee54f0c" /><Relationship Type="http://schemas.openxmlformats.org/officeDocument/2006/relationships/slide" Target="/ppt/slides/slide4.xml" Id="R2d0bc1cb9bb4456a" /><Relationship Type="http://schemas.openxmlformats.org/officeDocument/2006/relationships/slide" Target="/ppt/slides/slide5.xml" Id="Re481b6029e334525" /><Relationship Type="http://schemas.openxmlformats.org/officeDocument/2006/relationships/slide" Target="/ppt/slides/slide6.xml" Id="Rb69b6d85e2184732" /><Relationship Type="http://schemas.openxmlformats.org/officeDocument/2006/relationships/slide" Target="/ppt/slides/slide7.xml" Id="R05e68889c8a048ae" /><Relationship Type="http://schemas.openxmlformats.org/officeDocument/2006/relationships/slide" Target="/ppt/slides/slide8.xml" Id="R3193e0cc18594e0a" /><Relationship Type="http://schemas.openxmlformats.org/officeDocument/2006/relationships/slide" Target="/ppt/slides/slide9.xml" Id="Rccce72fe64584471" /><Relationship Type="http://schemas.openxmlformats.org/officeDocument/2006/relationships/slide" Target="/ppt/slides/slide10.xml" Id="Rc096bb6469b74a88" /><Relationship Type="http://schemas.openxmlformats.org/officeDocument/2006/relationships/slide" Target="/ppt/slides/slide11.xml" Id="R8b0660196c9a441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1b441ada20748c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a648e0ffd4f42e2" /><Relationship Type="http://schemas.openxmlformats.org/officeDocument/2006/relationships/notesMaster" Target="/ppt/notesMasters/notesMaster1.xml" Id="R8f8412371c10414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40ef6ba5e3c48db" /><Relationship Type="http://schemas.openxmlformats.org/officeDocument/2006/relationships/notesMaster" Target="/ppt/notesMasters/notesMaster1.xml" Id="R69da8b08e73d4f9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91f9067516948a9" /><Relationship Type="http://schemas.openxmlformats.org/officeDocument/2006/relationships/notesMaster" Target="/ppt/notesMasters/notesMaster1.xml" Id="R47ed6827ef6c4a5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1a7f935b0fe425e" /><Relationship Type="http://schemas.openxmlformats.org/officeDocument/2006/relationships/notesMaster" Target="/ppt/notesMasters/notesMaster1.xml" Id="R4216e21a097f4d9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6c013996f854340" /><Relationship Type="http://schemas.openxmlformats.org/officeDocument/2006/relationships/notesMaster" Target="/ppt/notesMasters/notesMaster1.xml" Id="Rb75ed7c4984f40e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4a78f3908724f34" /><Relationship Type="http://schemas.openxmlformats.org/officeDocument/2006/relationships/notesMaster" Target="/ppt/notesMasters/notesMaster1.xml" Id="Re11e39ffdce44c4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c8a46adddc144a2" /><Relationship Type="http://schemas.openxmlformats.org/officeDocument/2006/relationships/notesMaster" Target="/ppt/notesMasters/notesMaster1.xml" Id="R441a6ce9357f435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7df55e57c614da8" /><Relationship Type="http://schemas.openxmlformats.org/officeDocument/2006/relationships/notesMaster" Target="/ppt/notesMasters/notesMaster1.xml" Id="R415ee303a0ea438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59d5db6cf554788" /><Relationship Type="http://schemas.openxmlformats.org/officeDocument/2006/relationships/notesMaster" Target="/ppt/notesMasters/notesMaster1.xml" Id="R49a45a0e24204c7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e7ed8db7f4f4fb6" /><Relationship Type="http://schemas.openxmlformats.org/officeDocument/2006/relationships/notesMaster" Target="/ppt/notesMasters/notesMaster1.xml" Id="R7270eee397db40b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0c48bfd9d334de3" /><Relationship Type="http://schemas.openxmlformats.org/officeDocument/2006/relationships/notesMaster" Target="/ppt/notesMasters/notesMaster1.xml" Id="Rdd104e896d944be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1111aef911e407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35c8288248549a9" /><Relationship Type="http://schemas.openxmlformats.org/officeDocument/2006/relationships/slideLayout" Target="/ppt/slideLayouts/slideLayout1.xml" Id="R0ae15944e4ca493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ae15944e4ca493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929d76ac364404" /><Relationship Type="http://schemas.openxmlformats.org/officeDocument/2006/relationships/image" Target="/ppt/media/image.png" Id="R606fabd156ad4790" /><Relationship Type="http://schemas.openxmlformats.org/officeDocument/2006/relationships/notesSlide" Target="/ppt/notesSlides/notesSlide1.xml" Id="R74d2841e0864488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ba0b992f8e4e7c" /><Relationship Type="http://schemas.openxmlformats.org/officeDocument/2006/relationships/notesSlide" Target="/ppt/notesSlides/notesSlide2.xml" Id="R667a415cec9c451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447c7133624b4e" /><Relationship Type="http://schemas.openxmlformats.org/officeDocument/2006/relationships/notesSlide" Target="/ppt/notesSlides/notesSlide3.xml" Id="R5cfc582961e64fd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0d0a9e8e1a4668" /><Relationship Type="http://schemas.openxmlformats.org/officeDocument/2006/relationships/notesSlide" Target="/ppt/notesSlides/notesSlide4.xml" Id="R13e8e5aa7f81453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a87d35c52d54438" /><Relationship Type="http://schemas.openxmlformats.org/officeDocument/2006/relationships/notesSlide" Target="/ppt/notesSlides/notesSlide5.xml" Id="R4652e2e7ffb84a1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7f2a4ba5a04197" /><Relationship Type="http://schemas.openxmlformats.org/officeDocument/2006/relationships/notesSlide" Target="/ppt/notesSlides/notesSlide6.xml" Id="Ra67213f61d3d4b9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30c8d304f348ba" /><Relationship Type="http://schemas.openxmlformats.org/officeDocument/2006/relationships/notesSlide" Target="/ppt/notesSlides/notesSlide7.xml" Id="Rf70d87b811be498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4dd3875c4b4a78" /><Relationship Type="http://schemas.openxmlformats.org/officeDocument/2006/relationships/notesSlide" Target="/ppt/notesSlides/notesSlide8.xml" Id="Ra41b64d70a974fc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05c8c931384dcc" /><Relationship Type="http://schemas.openxmlformats.org/officeDocument/2006/relationships/notesSlide" Target="/ppt/notesSlides/notesSlide9.xml" Id="R3b57f06290724e4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478d7e6ad646ce" /><Relationship Type="http://schemas.openxmlformats.org/officeDocument/2006/relationships/notesSlide" Target="/ppt/notesSlides/notesSlide10.xml" Id="Rcb91351670fd494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bd595f2972461f" /><Relationship Type="http://schemas.openxmlformats.org/officeDocument/2006/relationships/notesSlide" Target="/ppt/notesSlides/notesSlide11.xml" Id="R727556fd864f4ff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A2867F-F5D2-49A5-B2D8-8C8B4915E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B3FDD3-99F1-4814-9DBA-AF3CBC80F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8D5890-B64D-4034-B70E-60D4C9DDE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Best Online Presentation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71AE3B-EC24-41E7-A0EF-543ECD416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turns a rough product pitch into a clear investor deck.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BCF6F9-C95B-42E3-8825-4CEA30765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3F0FC6-BF38-4757-8E5E-3AC287CF3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153C35-D1B1-412D-85E7-E9F72CF17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8D022E-0B6D-4702-B2CD-D122069DF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6fabd156ad4790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173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B2EDD9-367A-4D2B-B31C-A8EB8DF3D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5D462F-D7AF-4A25-AA52-82B35BD18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31FAD5-21AD-464A-8EC2-F5E2C5D7A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321818-29A2-4D22-A4B6-62D13A0CB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9470AD-6343-47E7-B75D-54A351B85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best online presentation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1BAF8D-532A-466A-BF45-8F6D7B5F8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4039D0-9323-457E-B2CD-251BCBAA9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10D184-4910-46E8-9527-F0E34BC50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D0199D-258B-44A7-A02F-F1E882D6F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key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13EB25-49A6-4809-BF85-02329032C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FE1CA3-656B-47D4-BE78-717EF28FF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276568-2DAA-4A89-A306-FD825A2D1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 Structure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F9F7F7-3071-4A68-8C00-25C2E8139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layout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70B296-7819-4DA4-B4F7-2AA499E26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089026-FE79-4F3E-A63C-873806013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9A5FF4-FF51-4F21-AFFA-D01EA4477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Visual Style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F743A1-76FA-4907-80C7-31595E67D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brand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AF68C5-22D2-43F4-98E9-3E54A6968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AE491A-12B1-4A6D-9F9A-75C34231D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14FC6AF-9F18-4E80-8F30-E0B64AB7F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F2F0B5-10CE-4F93-9816-9FF0ED8AC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slide flow</a:t>
            </a:r>
          </a:p>
        </p:txBody>
      </p:sp>
    </p:spTree>
    <p:extLst>
      <p:ext uri="{BB962C8B-B14F-4D97-AF65-F5344CB8AC3E}">
        <p14:creationId xmlns:p14="http://schemas.microsoft.com/office/powerpoint/2010/main" val="60861006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E5E88BB-2B42-4F1A-973A-CC4B0C6BF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F76CD0-4E19-4172-BD21-5E837B297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0CC8C9-22F9-4B8F-9CE2-80C7C9080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DE21C3-4A38-4E22-B890-C51180875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075644-A00A-49DC-B2F9-A313CBE02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From scattered notes to a polished pitch in one afternoon.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FAABD9-6231-4BFD-BE66-4E37B85BE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44463CC-90FE-4F18-B9B2-3A2ED7918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8477248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DCBB7C-EAFA-4A03-BBCC-94C1FDEC8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B96BBF-AE1F-49EB-AF63-89F2AD4ED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41684A-BEB5-4CB5-9FB2-3C4309B31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148B2C-D45D-4CD3-8DEB-726FE8181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AC8A18-DC64-44E3-9487-190E2F83E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best online presentation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454E3D-24B6-4904-AA06-645843C7E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905876-4981-43D9-B2F7-E01E0E7E1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CE3F64-1B44-40E6-969F-8D7C40BC4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A39BD6-DE3C-4601-B6D0-DC9D2E2D2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best online presentation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10241E-C462-42E6-AA2E-683DC0FF2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8E1FAA-47CF-41CD-8105-6063F7F4D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93CD19-06DE-45B3-A512-D9B050416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2B20ED-FD05-4CE4-996B-861F1AAA5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5FEA64-8570-4FE6-A495-6FCC35D72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scattered notes to a polished pitch…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2F4F52-4E45-432A-900C-F98ACCC8C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63D307-4C12-42F2-A8E4-EEFE25816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3A0A71-AD40-4AA3-81CA-750C7799E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B75664-49EC-46D9-8A75-32C3A1C30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C8C299-8FDF-494F-BAE4-856A2BFCE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Review and export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A98EA8-746A-4966-8F12-F957EAC43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8709821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661165D-09F3-49E2-A225-A8DFB6FA0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83CE8F-63BD-4FB1-89F4-00042C1E9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513265-3135-4028-861D-7228894B9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E8271B-CE86-42EA-96AA-B7B17E62C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11573B-711C-476D-A39E-7F1BD0EB7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30E295-FAE2-4E9D-88E7-805D264E3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BA1918-0597-425A-99CA-D5EE6BE65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976755-7299-4E17-B969-6AB0209ED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E50B37-ABF3-491D-A9A1-E9267DE24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key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8281503-E89B-405D-B9CF-86AA677B1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271890-4ED5-475D-B0D9-29BBE7021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DCCC50-D7CF-4E20-8477-E2A85D620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B2609F-2892-40B7-8F33-DC1D6D1C7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a layout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3CF686-BB4C-4579-A72B-587FECCD2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18EAF9-649D-488B-A124-990FDE5B9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557F0F6-BCD6-4CE1-9F94-1420F1EEF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18CC44-AB9D-4644-ADEF-1998BB155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brand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8D01F4-23E2-4250-BEE1-ACE569941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0724834-7154-4760-AEF0-35A51CA39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B0A902-AC0B-4369-81E4-E2A947263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7D22BC-7583-491F-BAD3-50FDBD71A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slide flow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5A3DC7-BBF8-40BB-AF8A-528ADB932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73B8DA-87E0-4848-9194-830EFCEA7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4A35FED-E7CE-4312-A228-2E5AFC12F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26CE81B-09E8-4729-9B60-FC3A1C9A7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export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8D4AA2D-AA54-49BB-BFFB-E6F844B33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6174594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4469AC-A121-416F-8586-FB30F86E5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5DB09D-245E-435C-831D-ADE0A2084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744FE5-629D-42F3-B389-9B2052625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F8E6BC-2EFE-410A-A894-6BFD0CF8A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6C9E0E-6CA5-4F65-A9DE-8E3E7A4DB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best online presentation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647074-E223-4D2C-8677-1D286AD6B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A726E2-0FCE-4961-AC8B-A42EED491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4F8E7C-AB61-44F9-BF39-2E8E1CABD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108779-2E77-43CA-A0F6-DC64AA18C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9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team has mixed notes across emails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E7AAD0-A73E-4851-9FC4-B2FC190F3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DFF96D-09CA-44DE-83C5-475352826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look inconsistent and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988553-4726-4C7D-A273-1CEC42454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22AA6B-6E58-4F88-A6D8-76958E173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message feels too broad for investors.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AE08D51-CC1E-4E38-9582-DC0772CCD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1A57EA-4D37-47F4-AD9C-3C7A4045D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FC53387-1707-4558-8624-DE8556648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338ECF-381F-44F3-957F-83EB152BA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71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is organized into a clear slide sequence.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416ABB-DBDE-4267-B710-7DB1AAF02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D12F531-9B3A-4786-A6F9-F00740801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section uses the same visual style.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9F1705-4A6C-44A5-88A3-B649BE7AB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C6D8DC-5BD5-4525-844E-8D59539B3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2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pitch feels focused and easy to present.</a:t>
            </a:r>
          </a:p>
        </p:txBody>
      </p:sp>
    </p:spTree>
    <p:extLst>
      <p:ext uri="{BB962C8B-B14F-4D97-AF65-F5344CB8AC3E}">
        <p14:creationId xmlns:p14="http://schemas.microsoft.com/office/powerpoint/2010/main" val="67033379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0E02D7-07D3-46B8-8D2E-79F36649E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D7EC2D-525F-47E4-B27A-DC3464887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A75324-90D7-42C1-AC96-B7B293BFA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4945BD-58F2-45F9-A734-0B6C116B7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2A7DCD-51DA-4791-8C4E-4EB3331EB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99D31C-173E-47A1-AEAD-D26F471A8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4626325-F814-4E32-9240-95B37C4F5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B18782-5A53-480F-8973-CF11162A1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D0E6FF-1BD7-496E-857C-6BD5394E6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208792-54D2-481C-91DE-1D3781099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shape ideas into a clean, persuasive pitch.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EB4186-0532-431D-8CCF-848E8F31F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51AE1B-D045-4E09-8FE2-37604C81F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9DD7B4-6EF0-4BE4-8CEE-23CB25A1B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58DB84-C24E-4994-975F-CABFA3731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486C94-6E35-4247-812C-F48016196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client-ready slides that explain offers without clutter.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D383CC-E6E7-4852-892B-4C2BAF6C9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9BED52C-E3E9-4B5A-9550-984AE997F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217B93-F998-4C11-AD3F-5D88DE4C2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6D450D-8B88-4572-8300-D50945198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PROJECT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93CF95-7622-47A4-AE7A-E8E8D1737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template to present updates and next steps.</a:t>
            </a:r>
          </a:p>
        </p:txBody>
      </p:sp>
    </p:spTree>
    <p:extLst>
      <p:ext uri="{BB962C8B-B14F-4D97-AF65-F5344CB8AC3E}">
        <p14:creationId xmlns:p14="http://schemas.microsoft.com/office/powerpoint/2010/main" val="97291084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2D7FF36-4373-4D37-9969-BF501F2F6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2FDD68-3FC2-4329-8224-D453FA4D3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8604EE-D305-4F88-BC62-992A08191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464A14-51AD-4F99-AE77-53E911B5A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B01436-3AE9-41A4-A4B2-E14251019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D16CF1-C6D2-411E-BAA7-46117A134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1FA385-05DA-4A7A-8CA1-3778D2FA2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8DB60E-EC8A-485F-93B3-3E4960F0D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2F3856-F868-4C94-BD1A-590AB6885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A002ED-31CA-4001-9071-DF5250D08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AC571C-D8A7-4B49-99E3-EAE4DADA1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key points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07063E-0300-4CBA-B4FC-536A96D40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E486D9-8472-49ED-B77A-95A0A076D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E8FB86-AA5B-4C8F-AC92-AEF5E5D1B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7F4E5E-13F5-463B-9542-363CADB76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66324F-8878-4468-9F62-82616FE69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1B80F5-3AE1-4169-B59A-8C11911F5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a layout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2CF0C2-C5D1-4F5B-BBB0-EC1F82FD7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EF2605-9B23-4BE5-B94E-D3F465DC4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A09D71-ECAA-4120-95A8-2FECA22AF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E9BBAB-FC46-494B-92AD-3A951A9F4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5F50E5-73D3-4734-86BA-09CD18665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1F14936-B25D-456E-977F-1C96033CC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brand visuals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11B45A7-CEA4-47CC-B133-E66C54BE8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0304E77-CCC6-4BEB-8714-AB80EDB2D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2C5B7BA-ACCB-4849-A46B-43BC44DF9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DF7B606-FC53-4D0A-B396-DA1955F06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44851D1-DC2C-4ECF-B64A-82B4DF677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7E3EBE0-91D8-4DC9-8C71-981007697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slide flow</a:t>
            </a:r>
          </a:p>
        </p:txBody>
      </p:sp>
    </p:spTree>
    <p:extLst>
      <p:ext uri="{BB962C8B-B14F-4D97-AF65-F5344CB8AC3E}">
        <p14:creationId xmlns:p14="http://schemas.microsoft.com/office/powerpoint/2010/main" val="117604395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295726-B234-4C90-8A96-BC4D4BB0D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650345-ED00-4F16-A072-7D1ED6D49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7443E2-F4BB-462F-8447-3B27E6FF4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05BC48-C7B6-4852-9470-1B47BA31D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EF70CB-CB26-4847-88DE-77157437B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best online presentation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A2B592-BC1C-4043-AC16-DD58C4420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5FD52E-364D-4AF7-8072-8D13268DB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488038-42F5-4C3D-BB35-F02B0DE07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rough notes into a presentation that feels ready to share?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13CCE6-21F5-4276-BC5E-A4E2C40B2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9E0FB4-C8D2-4B97-B239-5B318C97C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27B8FA-5EBB-41AA-B74D-82ECEE0C9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64D43D-2162-4448-8176-6BE388569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a layout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A79D0B-E973-4C43-AB60-ABA696BB3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18D382-6AEA-4A05-A631-F16AF2F99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47D0E6-FD13-42D5-AC8A-97A5D9529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brand visuals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96B4AC-57AD-467A-B266-0244BCB2A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6C8777-2B6C-4AD5-9DEE-B7BFE55AD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A12D24-34BE-40B4-9A71-371133ADC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export</a:t>
            </a:r>
          </a:p>
        </p:txBody>
      </p:sp>
    </p:spTree>
    <p:extLst>
      <p:ext uri="{BB962C8B-B14F-4D97-AF65-F5344CB8AC3E}">
        <p14:creationId xmlns:p14="http://schemas.microsoft.com/office/powerpoint/2010/main" val="40024904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A475F5F-986C-4CC8-A406-1D52CADEC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E5B658-FBED-41FA-A417-D987D7797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E55CAC-F76A-482D-87C5-461EBE2E8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7F8FE2-554B-4C9C-AA90-0D34ADEB7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8098AB-31CD-4985-85AE-EC9523252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best online presentation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B7707D-AEF9-4944-AD64-6707A356E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F3A709-6C1E-4588-9F0D-1BC514BB9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01806F-449A-4CBD-946D-935714ED4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B73839-CD28-4321-9955-5DADA2D7C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key points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AFAA2D-34A9-40CA-AA24-B3F8111FC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9844C6-294E-4E0F-9B40-3C1DCE886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C954DB-B3E1-43F9-8070-4AB0E2A1B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32403D-67F8-44CD-A292-E169A1FB9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BFFF7E-CCF8-461D-B197-91796629A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Choose a layout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DB5846-777E-4F1D-BAE9-89FF77056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E6CD46-5B54-4922-957D-6CF877CBA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B72E34-2300-47C0-A450-EFEC9729D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FCB1ED-F308-44C4-92EE-EFA45BC45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DD6DA9-DECB-4BBB-82CF-476471002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brand visuals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F6A7FF-8B5D-42D8-A3DE-24EF411E5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1FB3F0-99A3-4CF2-861E-611F327DD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0613DB2-931B-4493-A014-D6EBFF269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3283E17-7B20-4D9E-8657-147C11557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489970B-ED3A-4A03-9E58-CC60AF953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and export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81750D0-C06D-4EE6-8325-83C5FD7D6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56139209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E43D0B-60C1-4D4D-BF97-699B003FE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518949-9558-4478-8813-DD3E61886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20134C-5C4C-4111-865E-E98D8B1E7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your story into slides that feel clear and confident.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9EBD88-ABE4-41C7-928B-F8C6CDB8C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0291E1-C53E-4803-9CEB-41727DFFB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53694B-7302-4EC7-BABD-0E5E351DB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F899C6-7241-455A-BDE0-1ADFFB6AB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83516024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2026-10-01T20:57:01.9620000Z</dcterms:created>
  <dcterms:modified xsi:type="dcterms:W3CDTF">2026-10-01T20:57:01.9620000Z</dcterms:modified>
</coreProperties>
</file>