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630561ac3734fc9" /><Relationship Type="http://schemas.openxmlformats.org/officeDocument/2006/relationships/extended-properties" Target="/docProps/app.xml" Id="R387dd0297b704e89" /><Relationship Type="http://schemas.openxmlformats.org/officeDocument/2006/relationships/officeDocument" Target="/ppt/presentation.xml" Id="R0c911d29edc1458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53343479e4141ce"/>
  </p:sldMasterIdLst>
  <p:notesMasterIdLst>
    <p:notesMasterId xmlns:r="http://schemas.openxmlformats.org/officeDocument/2006/relationships" r:id="Ra59f35b8216d404d"/>
  </p:notesMasterIdLst>
  <p:sldIdLst>
    <p:sldId xmlns:r="http://schemas.openxmlformats.org/officeDocument/2006/relationships" id="256" r:id="R2581df2f11674ebf"/>
    <p:sldId xmlns:r="http://schemas.openxmlformats.org/officeDocument/2006/relationships" id="257" r:id="R32d1f0163a484c2f"/>
    <p:sldId xmlns:r="http://schemas.openxmlformats.org/officeDocument/2006/relationships" id="258" r:id="R74bd417c4d174cc4"/>
    <p:sldId xmlns:r="http://schemas.openxmlformats.org/officeDocument/2006/relationships" id="259" r:id="R723d132ecb054cf3"/>
    <p:sldId xmlns:r="http://schemas.openxmlformats.org/officeDocument/2006/relationships" id="260" r:id="R35ff9dba36114c65"/>
    <p:sldId xmlns:r="http://schemas.openxmlformats.org/officeDocument/2006/relationships" id="261" r:id="R6cbad065de884732"/>
    <p:sldId xmlns:r="http://schemas.openxmlformats.org/officeDocument/2006/relationships" id="262" r:id="R2e417f90add94ac1"/>
    <p:sldId xmlns:r="http://schemas.openxmlformats.org/officeDocument/2006/relationships" id="263" r:id="R661b1b1f6fa44863"/>
    <p:sldId xmlns:r="http://schemas.openxmlformats.org/officeDocument/2006/relationships" id="264" r:id="Re681ba7c3d794ae0"/>
    <p:sldId xmlns:r="http://schemas.openxmlformats.org/officeDocument/2006/relationships" id="265" r:id="R823505b5f4744b7b"/>
    <p:sldId xmlns:r="http://schemas.openxmlformats.org/officeDocument/2006/relationships" id="266" r:id="R73a36efae0c0481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e0625ef43464f68" /><Relationship Type="http://schemas.openxmlformats.org/officeDocument/2006/relationships/slideMaster" Target="/ppt/slideMasters/slideMaster1.xml" Id="Rf53343479e4141ce" /><Relationship Type="http://schemas.openxmlformats.org/officeDocument/2006/relationships/notesMaster" Target="/ppt/notesMasters/notesMaster1.xml" Id="Ra59f35b8216d404d" /><Relationship Type="http://schemas.openxmlformats.org/officeDocument/2006/relationships/presProps" Target="/ppt/presProps.xml" Id="Rb0a15b9e72b941cf" /><Relationship Type="http://schemas.openxmlformats.org/officeDocument/2006/relationships/tableStyles" Target="/ppt/tableStyles.xml" Id="Rb157d8d5de4b48eb" /><Relationship Type="http://schemas.openxmlformats.org/officeDocument/2006/relationships/slide" Target="/ppt/slides/slide1.xml" Id="R2581df2f11674ebf" /><Relationship Type="http://schemas.openxmlformats.org/officeDocument/2006/relationships/slide" Target="/ppt/slides/slide2.xml" Id="R32d1f0163a484c2f" /><Relationship Type="http://schemas.openxmlformats.org/officeDocument/2006/relationships/slide" Target="/ppt/slides/slide3.xml" Id="R74bd417c4d174cc4" /><Relationship Type="http://schemas.openxmlformats.org/officeDocument/2006/relationships/slide" Target="/ppt/slides/slide4.xml" Id="R723d132ecb054cf3" /><Relationship Type="http://schemas.openxmlformats.org/officeDocument/2006/relationships/slide" Target="/ppt/slides/slide5.xml" Id="R35ff9dba36114c65" /><Relationship Type="http://schemas.openxmlformats.org/officeDocument/2006/relationships/slide" Target="/ppt/slides/slide6.xml" Id="R6cbad065de884732" /><Relationship Type="http://schemas.openxmlformats.org/officeDocument/2006/relationships/slide" Target="/ppt/slides/slide7.xml" Id="R2e417f90add94ac1" /><Relationship Type="http://schemas.openxmlformats.org/officeDocument/2006/relationships/slide" Target="/ppt/slides/slide8.xml" Id="R661b1b1f6fa44863" /><Relationship Type="http://schemas.openxmlformats.org/officeDocument/2006/relationships/slide" Target="/ppt/slides/slide9.xml" Id="Re681ba7c3d794ae0" /><Relationship Type="http://schemas.openxmlformats.org/officeDocument/2006/relationships/slide" Target="/ppt/slides/slide10.xml" Id="R823505b5f4744b7b" /><Relationship Type="http://schemas.openxmlformats.org/officeDocument/2006/relationships/slide" Target="/ppt/slides/slide11.xml" Id="R73a36efae0c0481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c9f63ffd3f8414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7d24b9a9c1f425f" /><Relationship Type="http://schemas.openxmlformats.org/officeDocument/2006/relationships/notesMaster" Target="/ppt/notesMasters/notesMaster1.xml" Id="R23436f67773f412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4c875891648456f" /><Relationship Type="http://schemas.openxmlformats.org/officeDocument/2006/relationships/notesMaster" Target="/ppt/notesMasters/notesMaster1.xml" Id="R175648fed7704de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8f2a989a60f4189" /><Relationship Type="http://schemas.openxmlformats.org/officeDocument/2006/relationships/notesMaster" Target="/ppt/notesMasters/notesMaster1.xml" Id="R45216f6b9b4346a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e6c616be77341a3" /><Relationship Type="http://schemas.openxmlformats.org/officeDocument/2006/relationships/notesMaster" Target="/ppt/notesMasters/notesMaster1.xml" Id="R53a067f88145457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467a4e9e2704c7e" /><Relationship Type="http://schemas.openxmlformats.org/officeDocument/2006/relationships/notesMaster" Target="/ppt/notesMasters/notesMaster1.xml" Id="R5aef225d95f742e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32e62df7edb447c" /><Relationship Type="http://schemas.openxmlformats.org/officeDocument/2006/relationships/notesMaster" Target="/ppt/notesMasters/notesMaster1.xml" Id="Rd198e2b4c3364f2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a4abb1f03aa40fb" /><Relationship Type="http://schemas.openxmlformats.org/officeDocument/2006/relationships/notesMaster" Target="/ppt/notesMasters/notesMaster1.xml" Id="Rc24e32191a754ed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2735cef43d4498a" /><Relationship Type="http://schemas.openxmlformats.org/officeDocument/2006/relationships/notesMaster" Target="/ppt/notesMasters/notesMaster1.xml" Id="R5b02d71f9cc543d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f82b0a937154cde" /><Relationship Type="http://schemas.openxmlformats.org/officeDocument/2006/relationships/notesMaster" Target="/ppt/notesMasters/notesMaster1.xml" Id="R74198266491e4ae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836bea577644298" /><Relationship Type="http://schemas.openxmlformats.org/officeDocument/2006/relationships/notesMaster" Target="/ppt/notesMasters/notesMaster1.xml" Id="R402fb7d7d4e84ba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b47198d1ac44d69" /><Relationship Type="http://schemas.openxmlformats.org/officeDocument/2006/relationships/notesMaster" Target="/ppt/notesMasters/notesMaster1.xml" Id="Rc3ef6633a5374d3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cb043c9a10f494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6ad2e39e4af4833" /><Relationship Type="http://schemas.openxmlformats.org/officeDocument/2006/relationships/slideLayout" Target="/ppt/slideLayouts/slideLayout1.xml" Id="Ra0ab848e372246e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0ab848e372246e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489d64cff54c9b" /><Relationship Type="http://schemas.openxmlformats.org/officeDocument/2006/relationships/image" Target="/ppt/media/image.png" Id="R8e4a5e07370247a2" /><Relationship Type="http://schemas.openxmlformats.org/officeDocument/2006/relationships/notesSlide" Target="/ppt/notesSlides/notesSlide1.xml" Id="Rf80f97f3105d463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770b477d1c48d4" /><Relationship Type="http://schemas.openxmlformats.org/officeDocument/2006/relationships/notesSlide" Target="/ppt/notesSlides/notesSlide2.xml" Id="R41a8c61d14b4484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14bcdda46649d8" /><Relationship Type="http://schemas.openxmlformats.org/officeDocument/2006/relationships/notesSlide" Target="/ppt/notesSlides/notesSlide3.xml" Id="R14d2c62ce4a24b0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0b1eb74fa64397" /><Relationship Type="http://schemas.openxmlformats.org/officeDocument/2006/relationships/notesSlide" Target="/ppt/notesSlides/notesSlide4.xml" Id="Rd91ecfea23b2405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5a6453e5e14c52" /><Relationship Type="http://schemas.openxmlformats.org/officeDocument/2006/relationships/notesSlide" Target="/ppt/notesSlides/notesSlide5.xml" Id="R99dcaa7acba941f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02f592a1f74174" /><Relationship Type="http://schemas.openxmlformats.org/officeDocument/2006/relationships/notesSlide" Target="/ppt/notesSlides/notesSlide6.xml" Id="R7da57e471e8d4cf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08139e042445f1" /><Relationship Type="http://schemas.openxmlformats.org/officeDocument/2006/relationships/notesSlide" Target="/ppt/notesSlides/notesSlide7.xml" Id="Rf77866b4071d437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75ced122d049cc" /><Relationship Type="http://schemas.openxmlformats.org/officeDocument/2006/relationships/notesSlide" Target="/ppt/notesSlides/notesSlide8.xml" Id="R7fa58b30ce904ba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6cd10fc75d4d90" /><Relationship Type="http://schemas.openxmlformats.org/officeDocument/2006/relationships/notesSlide" Target="/ppt/notesSlides/notesSlide9.xml" Id="R85a05ee6260d4fe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5b1c37a7a84692" /><Relationship Type="http://schemas.openxmlformats.org/officeDocument/2006/relationships/notesSlide" Target="/ppt/notesSlides/notesSlide10.xml" Id="Rce433bf2df4b45c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44b66c5b2d4a14" /><Relationship Type="http://schemas.openxmlformats.org/officeDocument/2006/relationships/notesSlide" Target="/ppt/notesSlides/notesSlide11.xml" Id="R760f1af9c22e4e1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AC9936-3A20-4D0F-A8CA-9440FC39B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E7A61A-78D4-49A2-B6D4-B485A8F93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79216C-D161-4E2C-8815-8B54DD56C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Best Online Storyboard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670C84-27B4-4B94-B72D-CFF727741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studio maps a 90-second product teaser before the first frame is shot.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E12586-0FD9-4975-A07E-D6947FC7D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493A27-0BDB-475E-A779-BC5DEFD18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5647C5-BE80-4CD3-9D14-346ABCA6F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A6A3B6-B325-4834-811D-D82C92BF5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4a5e07370247a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0438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827A74C-163B-4C3C-87BA-FE71FD82E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9FF2E5-5DA7-4CA7-8FFF-4129D64A1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E8B1F8-64DD-4F7C-9447-EC488DC43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12482C-8C3D-404A-8BEC-26DD2E146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4CCDC0-24C3-40BD-B8FA-2D9D2DAFC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online storyboard creator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62C772-3C4F-4C1B-AFA0-E44AC2D45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64F620-2352-4F9B-8B39-D43D9432E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8C5FEF-D248-4AA6-91A2-E9242E556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561769-2262-4EE1-B92B-734E32F7B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scene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28DE1E-C2B9-4AF9-B902-3F58E5488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FC7FBA-D238-45DF-BDCF-7043D2F7A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4860BC-36F8-42D7-BC0C-130A37056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Frame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8737FC-4F56-4F76-989E-FF0BEDAB4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8C02E3-7958-4F31-9E8B-4FF82FC57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EDAED7-64C9-4941-B77F-88191C055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A174B8-F49E-4D62-BE2D-2EC457684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Scene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02D06D-D5C3-4C37-816F-DBAAED973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1F7661-A63A-4823-97A9-3E18D5532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3C58CC-41FF-4E8D-8489-D28C28F73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9CFFC9-099C-4CE3-AFF2-6049D4311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35BF39-5B82-4B55-92F4-3E9F2DA6F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pacing together</a:t>
            </a:r>
          </a:p>
        </p:txBody>
      </p:sp>
    </p:spTree>
    <p:extLst>
      <p:ext uri="{BB962C8B-B14F-4D97-AF65-F5344CB8AC3E}">
        <p14:creationId xmlns:p14="http://schemas.microsoft.com/office/powerpoint/2010/main" val="7275365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ADB46F-8824-433D-A97E-C46A03C1D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48995B-9E06-4D63-982F-CF7D6E098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35F830-00B3-4F33-B706-AA539A374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BBE19E-D7C4-4271-A182-7177BECF0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E23790-B137-494A-AF17-286794029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Turn a rough pitch into a clear visual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573827-67B0-4082-8CFA-1CE47A827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C7374E-52B7-4F3C-A6CE-E561307F2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2109988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C1F7E0-9656-4512-9E2C-E6EC30F35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332B37-1DDB-4C4D-A9C5-F0799C51E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4D8E00-9396-471D-8ADE-26D881550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3BE822-92F8-499E-8836-F04953B8A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169DA5-B400-40D4-A0EE-5E9389805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best online storyboard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80DDE3-85FF-4EA8-A845-1B9A727EC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62A502-C2A4-4101-B529-A7822ECDE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C86BE8-C98A-4AEE-9002-206254287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5AA340-FA62-4FFB-9D92-F128C0D40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online storyboard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8199BC-756C-46DE-8748-3FEFE9D84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786E9E-3B94-478E-964F-43E1320FF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F036DA-52A9-480C-A8C8-509850C5B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8390ED-5C2E-4975-9942-10046A889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9696D3-ADD6-4EB9-AC77-350F30F07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rough pitch into a clear visual pl…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B9914A-B9FF-498F-823F-35E1F0946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01C3E2-D092-47F9-89CD-83F994441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8BD063-4E01-40FC-9856-04FC4AF3B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66B41F-7EE6-4EB2-8453-9470AE223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15B1C5-1CE3-495C-973C-21348E988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&amp; Film: Finalize the shot list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C65742-6345-4713-804A-AB3D4CB16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0826274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C0539E4-083B-46E5-AC98-E1C3B463F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BFFB13-6558-4C46-9EE6-4684D5207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F54CBC-CAE4-4570-9ACD-4B552042F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CDEAE1-B014-4DEF-BDB8-BCE0D4128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9AA2C9-6E26-42A4-9D39-B69CBBE25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543EA0-869E-49E6-BF3B-5E6CF74FF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0D5521-8A5A-4DE1-A748-1E8C3CB85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0BE10C-9BFE-4D2E-B24A-0C11123AB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D09037-453A-4D22-BCE6-B380E2B5E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scene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E4CE17-7A0D-470A-8A8B-F1411856A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D2C3A9-CAA2-46ED-ACC8-68733A018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63A8E1-30A1-45BA-8F97-5592362A5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480899-4FC8-4EAF-9A8E-EF51E9500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DC90B4-1E8D-4E6F-B972-C5BDF58DA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012C80-EACD-4B15-B2A5-DDC6474FC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658660-C131-40AC-AF75-7F1B9B3EB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EE9D14-3A19-4EF8-B99A-02D01DBCC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3CC335-4637-4923-9C97-CC43A4407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E78BFD-4001-4059-AE91-FA5EC5349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472DF3-E4F9-43C1-ADFA-56530C404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A73386-B222-4C06-979C-C43928FC8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pacing together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35F81C2-7C09-4C48-BEEA-D2A8355B0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FDB60FD-EB1F-4C78-8992-B3EAFDE1B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B12424E-CA1A-4303-8CBE-3356811EF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17CCAA3-55AB-45B8-8CA6-A40F78064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Finalize the shot list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2F86670-95C0-4600-94B9-7CE7DB414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25606982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19D3F0-38A4-4ED2-B75C-10161B2DA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AC6F6C-5283-491A-A0AC-58F6114FE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8A4513-0491-4231-9D46-75AF0B230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1890C2-164B-42D1-9B77-A763C8EA1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D7E78B-F39F-4408-BCFC-868C05187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online storyboard creator: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5246D7-B409-4141-8D09-27A9B9B5A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6A2F67-B11C-48C1-B7B7-696A306D3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81B360-08E8-4807-AC4F-F31CE5EC3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C22CCD-F29B-4410-A2CF-D8B3FF27A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Scenes are discussed, but the order stays unclear.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F069F3-F867-43E5-807F-2B26FE0AA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B36469-3FB8-414D-B91E-5BECDC9F3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41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Feedback arrives late because the idea is hard to picture.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9D30E7-B82B-4165-AF1D-B3A37FAC4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798CB8-C57F-4199-ACA0-5F48274FD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1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keeps revising the same opening sequence.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4169EF-123D-4A46-A490-7DC05237E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90B62E-A67A-4018-81A6-E711E97D1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4DCBDC-E562-4516-AE88-E205E147C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8DAE5A-F8C6-49D4-B0B4-767496A9C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5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has a clear purpose and visual note.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9D9F41-6800-4F71-868A-C1D1827E2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E821BB-211E-4AB1-B7EA-A0D5B1C85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3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Reviewers can follow the story from start to finish.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31C304-61E5-4433-B9E4-6DD1149DA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48CD91-084C-48A2-8890-F254AE9E1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moves into production with fewer open questions.</a:t>
            </a:r>
          </a:p>
        </p:txBody>
      </p:sp>
    </p:spTree>
    <p:extLst>
      <p:ext uri="{BB962C8B-B14F-4D97-AF65-F5344CB8AC3E}">
        <p14:creationId xmlns:p14="http://schemas.microsoft.com/office/powerpoint/2010/main" val="134158316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3E8F4A-14D9-41F7-86D8-E336C46AA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627520-EA1B-46FB-91BF-602C92CE1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4EC2C6-C5A3-4BB4-B120-EFED68BF0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5BE499-1ADB-4F38-B854-2B9E79C97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4D52B0-B4F6-4E74-AA29-756EC9073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DBDE82-CBF7-40E8-AC4F-E507577FE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299CAB-63C8-4199-B29F-2242F029C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F67EDD-B6EC-491C-BA03-8B7386E01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DEE8DF-A919-4DE5-885F-9EE0B6287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TEAMS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E8C419-D408-4578-98DE-98FAD4445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align shots, timing, and story beats.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611FC2-A2F7-4CB8-8758-365FE5E4A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681447-9F21-4C2B-9C35-1732731D7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55FBFF-44F8-4F61-9CE1-A9C53A3A5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79A2AD-AD6E-4771-BF20-DDF88A31F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CREATIVE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B704B1-24AF-4F9B-A8CE-6D42E824A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present a clear visual direction before production starts.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DD0AAA-0816-49D2-82A7-5AAAEF71A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CF3DB0-2333-435C-AF9D-80BB5CF53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94E960-BD93-4417-A24B-3F83AF2B3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B68D35-746F-47C7-B5CD-FF45FA174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CLIENT REVIEWERS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4A3B86-2276-4831-B131-8E74BFDB5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an easy preview of the concept without reading a long script.</a:t>
            </a:r>
          </a:p>
        </p:txBody>
      </p:sp>
    </p:spTree>
    <p:extLst>
      <p:ext uri="{BB962C8B-B14F-4D97-AF65-F5344CB8AC3E}">
        <p14:creationId xmlns:p14="http://schemas.microsoft.com/office/powerpoint/2010/main" val="158731359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AE5A2DE-34EE-456B-9A61-D10AEA8BA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26B471-3E65-4DEB-8C9D-33EBE3287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A5D15E-B10E-4639-9079-EE81AD82A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457055-6DB8-490D-83EC-E94DD9D14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4F6664-B2C2-46D3-AF80-D0BEA1DE5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9976C6-9DF9-4E6A-A4F7-8C10F066C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0BD1B9-E20F-46F8-AB21-7022934DF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B7020A-2D06-4DC1-BD20-C97038D91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09877B-2A0A-4549-A94C-D3924BAD4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760934-9420-49E3-95DE-2782B1D95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94929C-15B4-4F3B-B2B6-CEB36FF91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scene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AD233B-CB70-4280-8ECA-E4766BEF6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BB7B76-89E8-48C4-AFB2-0D5A0CA7E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65DE44-E4ED-46C3-8B1D-A7950EB7D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08BBC5-CC4C-4075-94D0-A01D22216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0560AD-8270-41D6-895C-F6BC3A0AF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E1721D-C020-4528-A1E5-8223111C7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565001-1474-47C9-9D30-BD71D4A3D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F4E86A-3088-4D3E-8208-AEA79B161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289422-3719-4504-BB1F-FC0F87D9F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FCC272-58AF-447C-8CBC-E5832BA86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A58C7F8-FA26-4EAE-A4FC-2F81E91E5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1977A6-D53C-4306-A4CF-E0B1C0C2A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60E338F-EE0C-480E-BD9E-77C459B05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26AABE4-C08B-4116-AA6D-C0A6C8CD6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A68FA54-5699-4298-9854-60F88C16A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D296DCB-A5AC-42B1-B5EE-F769553B9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4C1DB25-51C9-41A4-8EAD-0AFAD858B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A108B7D-2BCF-488F-B02E-52547E93B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574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pacing together</a:t>
            </a:r>
          </a:p>
        </p:txBody>
      </p:sp>
    </p:spTree>
    <p:extLst>
      <p:ext uri="{BB962C8B-B14F-4D97-AF65-F5344CB8AC3E}">
        <p14:creationId xmlns:p14="http://schemas.microsoft.com/office/powerpoint/2010/main" val="130492434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C2A780-F5D3-4D7B-80E7-ACD65B6A2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FDB801-858D-4BD6-9406-84030CC0C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2E6FAE-249B-48CA-8FB7-7E9EF5829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495304-03D0-43A4-8D5C-B73534CAD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BD481E-8423-4171-9DA8-5D40465AA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online storyboard creator: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5C45EA-74CF-40F5-A49E-469EBD496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0A26D3-C69A-41BA-A417-78B46C558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FFCAE6-5351-4192-B687-982B67CCA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studio turn a rough teaser idea into a shared scene-by-scene plan?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96244F-CB87-4AE0-876D-E790D3B6E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791FD8-923E-4C33-9149-75DDF5550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F1BFE2-753D-4753-B457-369F3DC66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48A51B-F47B-4167-AB89-9DE318CA3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F471E9-124E-4EB0-8EF9-C8C4F3128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86DE57-2BD3-4E97-AF0B-A4D83FEC8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06EA49-05FC-463E-8394-A37A8BFF5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385F27-F8AB-4AF1-A6BE-6247B9A68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9634F3-0598-42D4-BC76-1B2FAD6AD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336BE5-49F3-4443-A5A3-7E5273F15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Finalize the shot list</a:t>
            </a:r>
          </a:p>
        </p:txBody>
      </p:sp>
    </p:spTree>
    <p:extLst>
      <p:ext uri="{BB962C8B-B14F-4D97-AF65-F5344CB8AC3E}">
        <p14:creationId xmlns:p14="http://schemas.microsoft.com/office/powerpoint/2010/main" val="205533921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4086C8C-C2F5-4A36-B640-A23AD4A70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4465F8-226C-4338-9F4D-02B6986C4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28940E-F118-48F7-9C9C-CB379E13A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55E314-70D8-4DD8-8607-E57CB5650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6C24C6-3585-42DB-8DB2-6008DB477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best online storyboard creator: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331333-ADB2-4A2B-9407-2BEC7CAF0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268DFC-1B22-4E6B-8583-310AFF3A7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3A238E-0D9F-4073-8CEB-BFA249949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6C8CA6-C4FE-4B08-B17C-BC666563C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scene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946D35-2A3C-4EDB-ABB9-6997760AB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B0E1B4-EF1C-423D-94EE-7D100153D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23FFA6-CB4A-422C-9AAC-973BFD5F7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F5FD06-5273-4005-85CD-99E0B4053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623360-F37F-4741-BAD9-66F46EFF5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565CAD-11D2-44EF-8680-EF6E7A4E9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E94294-932D-40EE-938E-D19CD8731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4525BA-4AA6-4AA0-A945-5D5455382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1DB6AF-346C-45DB-B32F-A9FE3891D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B9056D-65ED-4370-8BB5-64B54DF37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E57E6F-9F2A-403B-8141-1BF144373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62DE1C-017C-406C-8B50-E617E2EC5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A482B75-1B1A-4DE6-9B26-F5D013C4C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EEE3243-BDC1-46A8-94C9-D129FBCE9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A73D4BD-9568-4771-8D80-860B08A0C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Finalize the shot list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B63EF20-C181-4C0D-AE47-D6C12C427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9871754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7C72B9-6B37-4AF2-ACB8-9D5FF76DC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E20FEC-3812-4F5F-A19D-FE8AC8AAA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0F7989-849D-4DBE-8A2F-BF93A8833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the story first, then bring each frame to life.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53B15F-C61B-4C5A-90A0-AAB29E4FC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760A9E-3294-478F-9728-21DD3CF5D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E50405-C755-474E-833E-5F8A49112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8E06E8-F598-4748-AFC1-E30EE5424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1833258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2026-10-01T20:30:16.5090000Z</dcterms:created>
  <dcterms:modified xsi:type="dcterms:W3CDTF">2026-10-01T20:30:16.5090000Z</dcterms:modified>
</coreProperties>
</file>