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c998155df64493" /><Relationship Type="http://schemas.openxmlformats.org/officeDocument/2006/relationships/extended-properties" Target="/docProps/app.xml" Id="Rdfe0a611084b4f8b" /><Relationship Type="http://schemas.openxmlformats.org/officeDocument/2006/relationships/officeDocument" Target="/ppt/presentation.xml" Id="R418e20f6951241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bc568682fc47f9"/>
  </p:sldMasterIdLst>
  <p:notesMasterIdLst>
    <p:notesMasterId xmlns:r="http://schemas.openxmlformats.org/officeDocument/2006/relationships" r:id="Rd7ea872fb3904c23"/>
  </p:notesMasterIdLst>
  <p:sldIdLst>
    <p:sldId xmlns:r="http://schemas.openxmlformats.org/officeDocument/2006/relationships" id="256" r:id="R4a8c3fdf380b489e"/>
    <p:sldId xmlns:r="http://schemas.openxmlformats.org/officeDocument/2006/relationships" id="257" r:id="R09f76a9fa39441bc"/>
    <p:sldId xmlns:r="http://schemas.openxmlformats.org/officeDocument/2006/relationships" id="258" r:id="Ra5fa3e21b799420e"/>
    <p:sldId xmlns:r="http://schemas.openxmlformats.org/officeDocument/2006/relationships" id="259" r:id="Rf6815a9cb57e46a7"/>
    <p:sldId xmlns:r="http://schemas.openxmlformats.org/officeDocument/2006/relationships" id="260" r:id="Rfabcfb7f16164368"/>
    <p:sldId xmlns:r="http://schemas.openxmlformats.org/officeDocument/2006/relationships" id="261" r:id="Rd757f2e38e3f4e4c"/>
    <p:sldId xmlns:r="http://schemas.openxmlformats.org/officeDocument/2006/relationships" id="262" r:id="R279cb9a8881f43e8"/>
    <p:sldId xmlns:r="http://schemas.openxmlformats.org/officeDocument/2006/relationships" id="263" r:id="Rc7e5708d088942e7"/>
    <p:sldId xmlns:r="http://schemas.openxmlformats.org/officeDocument/2006/relationships" id="264" r:id="R804cb5bc39f7477d"/>
    <p:sldId xmlns:r="http://schemas.openxmlformats.org/officeDocument/2006/relationships" id="265" r:id="Rbe925015d2c94ff7"/>
    <p:sldId xmlns:r="http://schemas.openxmlformats.org/officeDocument/2006/relationships" id="266" r:id="R4fa47fe17b1c48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7229486da24849" /><Relationship Type="http://schemas.openxmlformats.org/officeDocument/2006/relationships/slideMaster" Target="/ppt/slideMasters/slideMaster1.xml" Id="R16bc568682fc47f9" /><Relationship Type="http://schemas.openxmlformats.org/officeDocument/2006/relationships/notesMaster" Target="/ppt/notesMasters/notesMaster1.xml" Id="Rd7ea872fb3904c23" /><Relationship Type="http://schemas.openxmlformats.org/officeDocument/2006/relationships/presProps" Target="/ppt/presProps.xml" Id="R59666da92bd54595" /><Relationship Type="http://schemas.openxmlformats.org/officeDocument/2006/relationships/tableStyles" Target="/ppt/tableStyles.xml" Id="Rae1b97d8f56d4f35" /><Relationship Type="http://schemas.openxmlformats.org/officeDocument/2006/relationships/slide" Target="/ppt/slides/slide1.xml" Id="R4a8c3fdf380b489e" /><Relationship Type="http://schemas.openxmlformats.org/officeDocument/2006/relationships/slide" Target="/ppt/slides/slide2.xml" Id="R09f76a9fa39441bc" /><Relationship Type="http://schemas.openxmlformats.org/officeDocument/2006/relationships/slide" Target="/ppt/slides/slide3.xml" Id="Ra5fa3e21b799420e" /><Relationship Type="http://schemas.openxmlformats.org/officeDocument/2006/relationships/slide" Target="/ppt/slides/slide4.xml" Id="Rf6815a9cb57e46a7" /><Relationship Type="http://schemas.openxmlformats.org/officeDocument/2006/relationships/slide" Target="/ppt/slides/slide5.xml" Id="Rfabcfb7f16164368" /><Relationship Type="http://schemas.openxmlformats.org/officeDocument/2006/relationships/slide" Target="/ppt/slides/slide6.xml" Id="Rd757f2e38e3f4e4c" /><Relationship Type="http://schemas.openxmlformats.org/officeDocument/2006/relationships/slide" Target="/ppt/slides/slide7.xml" Id="R279cb9a8881f43e8" /><Relationship Type="http://schemas.openxmlformats.org/officeDocument/2006/relationships/slide" Target="/ppt/slides/slide8.xml" Id="Rc7e5708d088942e7" /><Relationship Type="http://schemas.openxmlformats.org/officeDocument/2006/relationships/slide" Target="/ppt/slides/slide9.xml" Id="R804cb5bc39f7477d" /><Relationship Type="http://schemas.openxmlformats.org/officeDocument/2006/relationships/slide" Target="/ppt/slides/slide10.xml" Id="Rbe925015d2c94ff7" /><Relationship Type="http://schemas.openxmlformats.org/officeDocument/2006/relationships/slide" Target="/ppt/slides/slide11.xml" Id="R4fa47fe17b1c48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f3ae1610ee45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267374d28d4c8a" /><Relationship Type="http://schemas.openxmlformats.org/officeDocument/2006/relationships/notesMaster" Target="/ppt/notesMasters/notesMaster1.xml" Id="R0141cb04d6a04a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abf08171dd400a" /><Relationship Type="http://schemas.openxmlformats.org/officeDocument/2006/relationships/notesMaster" Target="/ppt/notesMasters/notesMaster1.xml" Id="Rcf66245f186e49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b6220e8ada4a4c" /><Relationship Type="http://schemas.openxmlformats.org/officeDocument/2006/relationships/notesMaster" Target="/ppt/notesMasters/notesMaster1.xml" Id="R59b77c920c3446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cdcadc3acc4368" /><Relationship Type="http://schemas.openxmlformats.org/officeDocument/2006/relationships/notesMaster" Target="/ppt/notesMasters/notesMaster1.xml" Id="R41753783d54744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472cc8016745c6" /><Relationship Type="http://schemas.openxmlformats.org/officeDocument/2006/relationships/notesMaster" Target="/ppt/notesMasters/notesMaster1.xml" Id="R5ad512d4a39940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f25fa8f08c4c62" /><Relationship Type="http://schemas.openxmlformats.org/officeDocument/2006/relationships/notesMaster" Target="/ppt/notesMasters/notesMaster1.xml" Id="Rdf9c76d08a1c47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f33a3dbbe44ebb" /><Relationship Type="http://schemas.openxmlformats.org/officeDocument/2006/relationships/notesMaster" Target="/ppt/notesMasters/notesMaster1.xml" Id="Raa88e540c42641f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72cbb03b694238" /><Relationship Type="http://schemas.openxmlformats.org/officeDocument/2006/relationships/notesMaster" Target="/ppt/notesMasters/notesMaster1.xml" Id="Re00c97859fd444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591d9939b34062" /><Relationship Type="http://schemas.openxmlformats.org/officeDocument/2006/relationships/notesMaster" Target="/ppt/notesMasters/notesMaster1.xml" Id="Rf2d0a05e2ccd4cf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c5b9abd57a44da" /><Relationship Type="http://schemas.openxmlformats.org/officeDocument/2006/relationships/notesMaster" Target="/ppt/notesMasters/notesMaster1.xml" Id="R633af352e121434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ec97e264fd4658" /><Relationship Type="http://schemas.openxmlformats.org/officeDocument/2006/relationships/notesMaster" Target="/ppt/notesMasters/notesMaster1.xml" Id="R9641f3944a7746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7998da62a94e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72bc58527e4db9" /><Relationship Type="http://schemas.openxmlformats.org/officeDocument/2006/relationships/slideLayout" Target="/ppt/slideLayouts/slideLayout1.xml" Id="R575ef162d28545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75ef162d28545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e1965b55104043" /><Relationship Type="http://schemas.openxmlformats.org/officeDocument/2006/relationships/image" Target="/ppt/media/image.png" Id="R24328fcb0ba74da9" /><Relationship Type="http://schemas.openxmlformats.org/officeDocument/2006/relationships/notesSlide" Target="/ppt/notesSlides/notesSlide1.xml" Id="Ra141cf2a02eb48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2a02807da404c" /><Relationship Type="http://schemas.openxmlformats.org/officeDocument/2006/relationships/notesSlide" Target="/ppt/notesSlides/notesSlide2.xml" Id="R67cbdd4ca3a54c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721b5a76f4abd" /><Relationship Type="http://schemas.openxmlformats.org/officeDocument/2006/relationships/notesSlide" Target="/ppt/notesSlides/notesSlide3.xml" Id="R50c8732ccb4149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c5750b68545e9" /><Relationship Type="http://schemas.openxmlformats.org/officeDocument/2006/relationships/notesSlide" Target="/ppt/notesSlides/notesSlide4.xml" Id="Rb2874bfceaec40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9ba1799cd4265" /><Relationship Type="http://schemas.openxmlformats.org/officeDocument/2006/relationships/notesSlide" Target="/ppt/notesSlides/notesSlide5.xml" Id="Ra8ac7576ab23454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853188fdce4028" /><Relationship Type="http://schemas.openxmlformats.org/officeDocument/2006/relationships/notesSlide" Target="/ppt/notesSlides/notesSlide6.xml" Id="R69f01cc11e174c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9fb7f76634a62" /><Relationship Type="http://schemas.openxmlformats.org/officeDocument/2006/relationships/notesSlide" Target="/ppt/notesSlides/notesSlide7.xml" Id="R74ce2efe38284e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30a49cb034685" /><Relationship Type="http://schemas.openxmlformats.org/officeDocument/2006/relationships/notesSlide" Target="/ppt/notesSlides/notesSlide8.xml" Id="R5c22917fc2ed47f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08745aaffa45e4" /><Relationship Type="http://schemas.openxmlformats.org/officeDocument/2006/relationships/notesSlide" Target="/ppt/notesSlides/notesSlide9.xml" Id="R3c422438d04f42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04bf941a5427a" /><Relationship Type="http://schemas.openxmlformats.org/officeDocument/2006/relationships/notesSlide" Target="/ppt/notesSlides/notesSlide10.xml" Id="R2324c5f1f4c74b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e776b1deb47ae" /><Relationship Type="http://schemas.openxmlformats.org/officeDocument/2006/relationships/notesSlide" Target="/ppt/notesSlides/notesSlide11.xml" Id="R481a2ff985514a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CA5191-3FD6-4144-BA30-933AC920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EB5585-2082-4194-B484-CD3AE4109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4E13FF-66CC-49BB-90B7-978F6802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Pitch Deck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26127B-DBBA-4A60-A1AD-CF102233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founder turns a rough idea into a clear investor story for a seed round.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003953-E99C-409E-A518-7BE20E5E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850B8-B6E0-403B-A871-5341867E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56001-9682-442D-94A6-A0F8BAC1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15574F-B00E-4041-A0BC-F6C82139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328fcb0ba74da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113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BD4382-D285-46B0-817D-9D00A2BA7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FC410-D6FE-4215-8FC8-46CDD58F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81563A-34F7-428D-AA3B-04AE84ABD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C716F-6AD6-41A0-9EB3-3D660BD0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1EDE8-7BC7-42F7-8246-D5CF537E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pitch deck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06074-8908-4E89-9F45-2D3F2342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19E90E-1C60-40F7-8299-AB6DAF5B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C4A5B3-7D26-4197-95BE-B55EB100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EDA1DF-D2A7-47F7-962B-9EDD6B4D5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15638-CD32-416C-A974-9585114F6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3AEF63-4B66-4002-B876-7DA56CEE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6C2873-2935-475E-A247-C04DD31C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Product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8B73EE-17FF-4B51-A691-F7A36905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9DEE99-6F79-41FE-9913-B9DC402B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16D201-B6F1-4DFF-9BD1-2B4C84F1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A1C647-D868-4D14-BD75-8D7D3367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C5215E-102C-4334-BC9F-B9069A66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CE5CFD-2CD1-4F72-83C8-C649760A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6F77ED-0A4E-4DBE-9748-D0A7272E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787784-05D7-41AA-B4CD-74E8FBB4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2D4046-78CA-493E-A062-8904C2632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traction</a:t>
            </a:r>
          </a:p>
        </p:txBody>
      </p:sp>
    </p:spTree>
    <p:extLst>
      <p:ext uri="{BB962C8B-B14F-4D97-AF65-F5344CB8AC3E}">
        <p14:creationId xmlns:p14="http://schemas.microsoft.com/office/powerpoint/2010/main" val="2264909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4CCD2F-1FBD-4F13-B43A-1AC24AF6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283AF8-45A3-4760-826A-21D5AA65C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E70921-D9F5-4585-9DE9-1CD1FEF5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E86B78-E90D-4807-A67A-8F68B8AC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0C35F2-DF8A-4698-80D7-A914963E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From scattered notes to a focused investor narrative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2A7DB-94A4-45B7-93DD-3E19224A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E70705-C865-4842-B296-28E1FA55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092280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352E65-5ECF-4EB3-9ED7-4B5B861E7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9BA210-3794-428E-94CE-7C1B8732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24001-6C9D-4D44-BDE9-0108F45B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C6282-B8E9-478A-84CB-223568BD7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035C3-8C91-4D19-A496-FCBC5BBB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pitch deck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4397A-3B6C-4F59-B35D-712715D34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ECB17-5A2F-4B42-B928-7B1377B7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FEF3B-C9F4-4242-BDF8-951B5E29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F54B8-BEB1-4C1B-A24C-F334EA88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pitch deck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60B011-162A-4A82-8304-018CA676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946D9C-F1B5-4E1C-9FA9-CCD98755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F2FACE-C157-4E38-A1A9-4D4200E4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389228-5936-4EED-B7C0-28C28215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694B49-148E-41D1-9EDD-0EA96DDD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focused investo…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11912D-3DF2-4D4A-9AD7-E4F394FCD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80CB5E-6A2E-4330-A4D2-1DB5659F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284E1-D309-4C3D-B152-76AB6F3C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EA2086-AB10-49B2-93A0-6DA909C8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363AC1-28BE-47F6-ACE4-B00B690E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the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A4E7E6-155F-4607-9D9B-94633F26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648177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1612E9-0180-4CFE-9F27-67AB2F10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3D6BD-B379-43F3-BBD2-F824856E2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A32235-087F-476B-8ABF-15B35EF2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9EC0D7-3FF0-4E0D-9A75-4604DE08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50A593-4ACA-451D-9ED9-065CB4D3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4E66F-9629-4742-AB94-59198A4E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A77299-A833-478E-BA44-1B0B16BE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8E03F-76D6-44D9-A30E-7F4A40DF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5F3D2-AC45-4406-8AD6-E44042539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7979A-419B-417B-852D-C1F85748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233F46-4D63-4777-A871-D5ABDB85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F6CF8A-CACF-4164-A965-581B9AD6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BBA0D0-EE80-4093-B4A9-6599302A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34DA63-2383-459C-A401-31548081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C1EE2F-836B-4009-ABD8-765C0610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4C258-20A3-4FC5-877C-BF98CD36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827BCD-D9F7-4ED4-9C0D-CA0CB2E33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84792B-214B-43C6-8E7B-69ABA9C8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CB0920-00DD-4802-9E2B-59FEB3559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026D23-0C04-4220-A417-79077BC5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C750C9-2BDE-4ED5-B10F-D7C456CE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traction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CB0F58-AF5D-480E-81F9-6C62DAD8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50DD31-A4C1-4FC8-96B8-E6C0203E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EAEFBF-9F13-43F9-A11C-FCBA9028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0B9070-FDEC-4C43-8D52-93E60656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D7B844-300A-416E-90BC-19BA6346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461669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451BE0-2FB6-4446-BA14-9D1D4F57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38830-D5A0-4331-880F-B71CE152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74C969-46BA-4B94-8597-D7D65E9E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11BB85-7365-4DA0-8163-CFF03A83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1309B-0C23-406A-8054-8F22A868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pitch deck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427B43-2FB3-4EBE-9768-66CFF6AD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296FDD-8523-4AC0-BC9D-AD540B83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6FC520-DFD1-4C0D-B920-CA166474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1994C4-D50A-4379-BF38-D684C132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crowded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7547A1-F71B-4D02-A6D8-97A2C6EF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D3AC4B-4D9E-4400-A0EE-FF800ADA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jumps between features and funding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7E7646-E200-4C73-B7C5-BCCCA42F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AC1C43-42EF-4512-9AC8-283CAA86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closing slide lacks a clear next step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3AD7E4-270C-4451-ACAE-09AC9A1B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FB3CA7-E347-4208-A8C9-8E91A405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F9F183-5428-49F2-9E90-4ABFAA0E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D37CE-DABE-4746-A758-2B2B5BDC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DB00CD-3DA2-4365-AE7F-F38D543F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BE97B1-1473-47B4-A999-6E66E54A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flows from problem to opportunity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2F5B57-9FCD-48FC-BC87-C351D24C0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E76687-2CBE-4423-8E71-3B0A8992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makes the ask easy to grasp</a:t>
            </a:r>
          </a:p>
        </p:txBody>
      </p:sp>
    </p:spTree>
    <p:extLst>
      <p:ext uri="{BB962C8B-B14F-4D97-AF65-F5344CB8AC3E}">
        <p14:creationId xmlns:p14="http://schemas.microsoft.com/office/powerpoint/2010/main" val="6265685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A461D-7155-4D00-AB7A-44E87C62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F0B0A-8EB8-4B8F-B4D7-3ED146A8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243D70-A5DF-49B1-8E9D-6BBEB4A6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8D78F-98FC-4C0B-BD40-42DA386A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DDFB5-5BAD-421B-84FB-126C5010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1E7645-1C89-4DCA-81D1-7BCA07C1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10D0E6-4A7B-4BD6-95B0-CEFA7213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57177-A901-4734-AC66-432BC6A7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0DCDB-CD63-4B90-A564-7059E4D6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35CC40-DB51-4D6F-A24D-16B3E8EE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present their idea with confidence and clarity.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5164BC-3C48-48A0-8DB4-3C39762B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B811DC-B6F9-432F-97B4-AAC59E28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68130-30E6-4271-9D4A-4B70C216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43434-EF84-4E6D-BD49-5FA7B553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AB1F1-78EA-4FBB-A92B-7FB0455C9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template to guide teams through story, proof, and next steps.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4C8413-D5FF-4505-8BF8-2C7BA28F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A39137-644C-40C7-8701-9EBE1BCB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A8FB97-C6D9-4620-B631-308AE436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3483B2-1A2A-4F1C-89FE-BB923835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C8432B-F278-43C1-95AF-BD7B1CDC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way to understand the business, team, and opportunity.</a:t>
            </a:r>
          </a:p>
        </p:txBody>
      </p:sp>
    </p:spTree>
    <p:extLst>
      <p:ext uri="{BB962C8B-B14F-4D97-AF65-F5344CB8AC3E}">
        <p14:creationId xmlns:p14="http://schemas.microsoft.com/office/powerpoint/2010/main" val="19847821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769AF7E-002D-44E5-AB08-8F7DC87E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2A59A7-D1D3-4D9D-8B76-36E25E78D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B96893-01F4-4201-B1F9-7CAC593DA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1380F-7E44-4879-893E-1EEBDFC0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B9AB95-64CE-4E71-83FE-27E6C28A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69250-EC79-4C1B-84DE-CC58A0C4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699D32-D7D7-4F24-850C-73EAB649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BD42C-6946-4A1A-85BC-373C78FD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050FE4-29CB-46F3-A4C3-75D22F1F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97672D-85A6-433F-9B55-9C6D10EAE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9A7927-377D-47D2-A132-FCFCDF09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AE4C7-6ACC-47F8-97BA-30FA2207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552577-447F-4931-90F0-C9D94A7E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89FD8E-88B9-4283-873C-04F16391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C35960-5B34-4542-9FB2-06330615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4A7E1A-4E2D-4D75-B9F8-07A37999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5920D-5A44-433A-B25B-8417FDEA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DF023B-2943-4B8A-9CFD-EC42E4701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82F64F-1C17-45B6-8D94-9CC5CD088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BC3834-E130-4453-BFEB-788003C9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F4F6D8-F3E0-4C67-8D6C-43F2DDB9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999126-12A3-4E5D-809C-EA66537B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D6A56B-3D8D-42FB-86EF-53775CFC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F4640C-C327-4AF2-BDF6-5B8269D5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860AB7-22CC-4F16-90CC-48513141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E57F7E-9DF6-4318-BCCD-4860FAF2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A3117D-AE21-4E91-94C0-39E732020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B62AEA-FC85-41AA-8FE5-39BC3D0A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7F044F-7C06-49DC-B878-36A834AE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traction</a:t>
            </a:r>
          </a:p>
        </p:txBody>
      </p:sp>
    </p:spTree>
    <p:extLst>
      <p:ext uri="{BB962C8B-B14F-4D97-AF65-F5344CB8AC3E}">
        <p14:creationId xmlns:p14="http://schemas.microsoft.com/office/powerpoint/2010/main" val="2775727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EA4EA7-494A-4311-B3ED-6EA6CB2D9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550492-FB85-46E0-BF10-EFB8FB8B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9BA63E-CCBA-4F5E-A69A-F071E9F8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E98D11-5862-4EDE-B472-01635936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60F07-A4A2-4F38-98E8-8920C9AE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pitch deck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E98AA9-0F87-45DE-A3FD-BB79A586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67626-700D-47B7-BD5A-93C68E99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797AC-78B8-4DEA-BD85-1EF0771C3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founder turn a messy draft into a pitch that feels clear and credible?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776B55-2CC0-43CF-9F53-4B100F06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FB06BF-9513-41D0-8D0A-1DC2172E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5FD5C0-8B4A-4D66-98EE-D680D31F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5209C1-05DB-453F-98B8-C2722CA9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615278-7AE5-4502-ADDC-0F7C2DC9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943B1-5DA6-429A-BA70-3827C13E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ED0073-403F-4AFB-A34E-7DD063F4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CF938C-688A-421F-8F71-02DECBDA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2C4C8E-C5F5-4FD8-B87C-8C46A487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4CE11F-8B2B-425A-B6A1-88F3CFB7A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</p:spTree>
    <p:extLst>
      <p:ext uri="{BB962C8B-B14F-4D97-AF65-F5344CB8AC3E}">
        <p14:creationId xmlns:p14="http://schemas.microsoft.com/office/powerpoint/2010/main" val="16521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F145D8-2A1F-4892-AC30-90F289AF3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A90176-DAB1-440B-927B-40A4E9C2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F8AE92-08AE-4DDE-9059-C50B3887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91A03B-0D19-49B7-9688-B8C5C79E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3A225-2FAD-475F-BBB6-D48016FB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pitch deck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5C148-9293-4980-9F37-219A995D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5C00B3-E240-4879-8310-F8E144B1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0D50D6-8B80-49DC-AFBE-61D16EAE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00F17B-4730-421F-BE23-74D36A62A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BAB065-EDE6-43BC-8B8D-8B3F0589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EC646-5941-4871-A9E4-2F798D33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2C10C-BC66-4704-AC55-92E06F17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2B84A9-6EDA-4630-96F7-9A40D70F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05E178-CD86-4765-BAC1-47715C769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solution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072D1-7226-4B31-993C-752F8BEF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5B28BD-A1B2-497C-94C6-C0F44DF0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A7E988-6B6D-4553-9257-0F6E4822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08BC8E-F82D-493A-8F8D-2C9BBDBA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04AB17-003B-4829-A346-228A2D3C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48CAF6-B2A4-4093-85A0-7FF79D6E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30C9F4-CAFF-40D7-8D87-362E749D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406334-E68D-4B48-B26B-F90D954E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1E5FF2-C129-4EA9-AF8D-D171D26C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D12BC3-708E-4F05-8ABA-D676A374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455D91-8130-48A7-8DF2-0A13779D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189165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CB2052-7704-41A1-808C-438BF1FF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FA718-10DE-4598-8F0B-14A49129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EE0D6D-D9A6-487F-AB98-F6F512A1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earn its place.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FC2F1-7F73-43CE-B902-DC2D7806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B88F1-B17E-4A68-AE3A-AE0CEA1E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BEDE1D-ACF7-4797-A406-2CA5D692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9871D-84CE-448F-9F07-DAA8F9DF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622460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2026-10-01T08:47:19.6640000Z</dcterms:created>
  <dcterms:modified xsi:type="dcterms:W3CDTF">2026-10-01T08:47:19.6640000Z</dcterms:modified>
</coreProperties>
</file>