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64b43226bfa4515" /><Relationship Type="http://schemas.openxmlformats.org/officeDocument/2006/relationships/extended-properties" Target="/docProps/app.xml" Id="R46b106b08eec41c4" /><Relationship Type="http://schemas.openxmlformats.org/officeDocument/2006/relationships/officeDocument" Target="/ppt/presentation.xml" Id="Re65b0342b0154e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a4ad23287c49f5"/>
  </p:sldMasterIdLst>
  <p:notesMasterIdLst>
    <p:notesMasterId xmlns:r="http://schemas.openxmlformats.org/officeDocument/2006/relationships" r:id="Ra5401828c3544b23"/>
  </p:notesMasterIdLst>
  <p:sldIdLst>
    <p:sldId xmlns:r="http://schemas.openxmlformats.org/officeDocument/2006/relationships" id="256" r:id="R60398adc74c54b4f"/>
    <p:sldId xmlns:r="http://schemas.openxmlformats.org/officeDocument/2006/relationships" id="257" r:id="Rdcec256212934313"/>
    <p:sldId xmlns:r="http://schemas.openxmlformats.org/officeDocument/2006/relationships" id="258" r:id="R9273ae5c92fc45bf"/>
    <p:sldId xmlns:r="http://schemas.openxmlformats.org/officeDocument/2006/relationships" id="259" r:id="R2b5b009690a44ef7"/>
    <p:sldId xmlns:r="http://schemas.openxmlformats.org/officeDocument/2006/relationships" id="260" r:id="R026d6038782a42b0"/>
    <p:sldId xmlns:r="http://schemas.openxmlformats.org/officeDocument/2006/relationships" id="261" r:id="R6a9757bfe2164126"/>
    <p:sldId xmlns:r="http://schemas.openxmlformats.org/officeDocument/2006/relationships" id="262" r:id="R579c3fd828094406"/>
    <p:sldId xmlns:r="http://schemas.openxmlformats.org/officeDocument/2006/relationships" id="263" r:id="R14a7d5cafd764fe9"/>
    <p:sldId xmlns:r="http://schemas.openxmlformats.org/officeDocument/2006/relationships" id="264" r:id="Rc44dea0ff42b4e33"/>
    <p:sldId xmlns:r="http://schemas.openxmlformats.org/officeDocument/2006/relationships" id="265" r:id="Rd186f90bb5e9495c"/>
    <p:sldId xmlns:r="http://schemas.openxmlformats.org/officeDocument/2006/relationships" id="266" r:id="R7ac96ad5e7ae47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dac55ab73d44a50" /><Relationship Type="http://schemas.openxmlformats.org/officeDocument/2006/relationships/slideMaster" Target="/ppt/slideMasters/slideMaster1.xml" Id="R41a4ad23287c49f5" /><Relationship Type="http://schemas.openxmlformats.org/officeDocument/2006/relationships/notesMaster" Target="/ppt/notesMasters/notesMaster1.xml" Id="Ra5401828c3544b23" /><Relationship Type="http://schemas.openxmlformats.org/officeDocument/2006/relationships/presProps" Target="/ppt/presProps.xml" Id="Rdcb94baf8ac54f79" /><Relationship Type="http://schemas.openxmlformats.org/officeDocument/2006/relationships/tableStyles" Target="/ppt/tableStyles.xml" Id="R111b247c1000437b" /><Relationship Type="http://schemas.openxmlformats.org/officeDocument/2006/relationships/slide" Target="/ppt/slides/slide1.xml" Id="R60398adc74c54b4f" /><Relationship Type="http://schemas.openxmlformats.org/officeDocument/2006/relationships/slide" Target="/ppt/slides/slide2.xml" Id="Rdcec256212934313" /><Relationship Type="http://schemas.openxmlformats.org/officeDocument/2006/relationships/slide" Target="/ppt/slides/slide3.xml" Id="R9273ae5c92fc45bf" /><Relationship Type="http://schemas.openxmlformats.org/officeDocument/2006/relationships/slide" Target="/ppt/slides/slide4.xml" Id="R2b5b009690a44ef7" /><Relationship Type="http://schemas.openxmlformats.org/officeDocument/2006/relationships/slide" Target="/ppt/slides/slide5.xml" Id="R026d6038782a42b0" /><Relationship Type="http://schemas.openxmlformats.org/officeDocument/2006/relationships/slide" Target="/ppt/slides/slide6.xml" Id="R6a9757bfe2164126" /><Relationship Type="http://schemas.openxmlformats.org/officeDocument/2006/relationships/slide" Target="/ppt/slides/slide7.xml" Id="R579c3fd828094406" /><Relationship Type="http://schemas.openxmlformats.org/officeDocument/2006/relationships/slide" Target="/ppt/slides/slide8.xml" Id="R14a7d5cafd764fe9" /><Relationship Type="http://schemas.openxmlformats.org/officeDocument/2006/relationships/slide" Target="/ppt/slides/slide9.xml" Id="Rc44dea0ff42b4e33" /><Relationship Type="http://schemas.openxmlformats.org/officeDocument/2006/relationships/slide" Target="/ppt/slides/slide10.xml" Id="Rd186f90bb5e9495c" /><Relationship Type="http://schemas.openxmlformats.org/officeDocument/2006/relationships/slide" Target="/ppt/slides/slide11.xml" Id="R7ac96ad5e7ae47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5590613ee845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b040596b344610" /><Relationship Type="http://schemas.openxmlformats.org/officeDocument/2006/relationships/notesMaster" Target="/ppt/notesMasters/notesMaster1.xml" Id="R2eada093e25d469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3c60d3a5094677" /><Relationship Type="http://schemas.openxmlformats.org/officeDocument/2006/relationships/notesMaster" Target="/ppt/notesMasters/notesMaster1.xml" Id="Rd5a9c199dc6c41a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73365c610b941f4" /><Relationship Type="http://schemas.openxmlformats.org/officeDocument/2006/relationships/notesMaster" Target="/ppt/notesMasters/notesMaster1.xml" Id="R1a594321d36546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6dfcf6c62b5430b" /><Relationship Type="http://schemas.openxmlformats.org/officeDocument/2006/relationships/notesMaster" Target="/ppt/notesMasters/notesMaster1.xml" Id="R1d583dedc20a47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e50c43c038a4fe7" /><Relationship Type="http://schemas.openxmlformats.org/officeDocument/2006/relationships/notesMaster" Target="/ppt/notesMasters/notesMaster1.xml" Id="R1236eccd735c46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21657c6009448d" /><Relationship Type="http://schemas.openxmlformats.org/officeDocument/2006/relationships/notesMaster" Target="/ppt/notesMasters/notesMaster1.xml" Id="R2a5535e2e2f64b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dfe4c52a0504213" /><Relationship Type="http://schemas.openxmlformats.org/officeDocument/2006/relationships/notesMaster" Target="/ppt/notesMasters/notesMaster1.xml" Id="Rff8e088bc47c401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48f755f1bbf4cdb" /><Relationship Type="http://schemas.openxmlformats.org/officeDocument/2006/relationships/notesMaster" Target="/ppt/notesMasters/notesMaster1.xml" Id="Raf7f524824ca4f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d228f96eab24671" /><Relationship Type="http://schemas.openxmlformats.org/officeDocument/2006/relationships/notesMaster" Target="/ppt/notesMasters/notesMaster1.xml" Id="R83064ece1ddd4f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8feef2b3384b83" /><Relationship Type="http://schemas.openxmlformats.org/officeDocument/2006/relationships/notesMaster" Target="/ppt/notesMasters/notesMaster1.xml" Id="Rdaa4b761ac97496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803c75fadd740c1" /><Relationship Type="http://schemas.openxmlformats.org/officeDocument/2006/relationships/notesMaster" Target="/ppt/notesMasters/notesMaster1.xml" Id="Rd85665339211467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3eb6b992044e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3b2bcdbf6444c4" /><Relationship Type="http://schemas.openxmlformats.org/officeDocument/2006/relationships/slideLayout" Target="/ppt/slideLayouts/slideLayout1.xml" Id="R3c905d499cda47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905d499cda47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04291b20c044cf" /><Relationship Type="http://schemas.openxmlformats.org/officeDocument/2006/relationships/image" Target="/ppt/media/image.png" Id="R09de7cc01cd14aef" /><Relationship Type="http://schemas.openxmlformats.org/officeDocument/2006/relationships/notesSlide" Target="/ppt/notesSlides/notesSlide1.xml" Id="R09d58e80d5ba4d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0ae4da5d5942f0" /><Relationship Type="http://schemas.openxmlformats.org/officeDocument/2006/relationships/notesSlide" Target="/ppt/notesSlides/notesSlide2.xml" Id="R465282e239e543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4d7fa335c1475c" /><Relationship Type="http://schemas.openxmlformats.org/officeDocument/2006/relationships/notesSlide" Target="/ppt/notesSlides/notesSlide3.xml" Id="R3e81b062b56747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617f2934ec4ed1" /><Relationship Type="http://schemas.openxmlformats.org/officeDocument/2006/relationships/notesSlide" Target="/ppt/notesSlides/notesSlide4.xml" Id="R4e4c5c1d26124cc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e41b0c8d704db6" /><Relationship Type="http://schemas.openxmlformats.org/officeDocument/2006/relationships/notesSlide" Target="/ppt/notesSlides/notesSlide5.xml" Id="R18022f6a97904a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67475e7814f43" /><Relationship Type="http://schemas.openxmlformats.org/officeDocument/2006/relationships/notesSlide" Target="/ppt/notesSlides/notesSlide6.xml" Id="Rb60a6146c16e41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9be3f685ef4f63" /><Relationship Type="http://schemas.openxmlformats.org/officeDocument/2006/relationships/notesSlide" Target="/ppt/notesSlides/notesSlide7.xml" Id="Rd1a40dc3382f468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73b5e6b31245e7" /><Relationship Type="http://schemas.openxmlformats.org/officeDocument/2006/relationships/notesSlide" Target="/ppt/notesSlides/notesSlide8.xml" Id="Rf55621ae547c4f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65207c13734503" /><Relationship Type="http://schemas.openxmlformats.org/officeDocument/2006/relationships/notesSlide" Target="/ppt/notesSlides/notesSlide9.xml" Id="R41daa39c375a469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62068922fc43d3" /><Relationship Type="http://schemas.openxmlformats.org/officeDocument/2006/relationships/notesSlide" Target="/ppt/notesSlides/notesSlide10.xml" Id="Rb898a8ad29184c9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322a653bf642c5" /><Relationship Type="http://schemas.openxmlformats.org/officeDocument/2006/relationships/notesSlide" Target="/ppt/notesSlides/notesSlide11.xml" Id="Rbd868a40ce894a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15B94A-996E-4F8B-BA4D-ED4D2A512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AB0FBF-BF9D-43C2-800C-A329DED1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1F07D9-390A-4D32-9A9D-8889D94C2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82C94D-46C0-4D1E-963B-B817700AB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scattered pitch into a clear investor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7EAC77-C984-493E-B1F6-FA3738CC9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0476C1-0D99-4064-8687-724561D48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EFE247-9E7E-44CB-8935-EF4069BC5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B39A5F-3408-401A-81E6-7199EFB47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de7cc01cd14ae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901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874677-D764-402E-A68B-3E5D9A0B0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314B9D-B787-4282-AF6E-8AC02FC75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1C4DCD-8938-4630-BC3B-55184892B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A3E309-709F-4E8B-85A0-6E7F433D5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D3AB79-2F36-4806-A3B1-1CB195436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best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C472C9-B577-42DF-B3B0-1B97D4019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30826A-F619-45B6-9D91-09354D4B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442790-6078-4E6C-94B1-AB6E1837C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Big Idea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AA9AA1-FB39-411D-A578-C4E52F293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8582D9-A9E3-4C37-90E7-40A253B3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09DD30-3756-442E-938D-3A7352FCA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30D4B8-071B-4213-B954-857EB29FD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C863D5-23C6-4E9E-96DC-459D5EE9B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E9E370-62F5-47E3-A175-99DAE9643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6138F6-FC86-482D-A248-8F8687FC2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CA4F65-7F74-4A25-A562-21C38F79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6178EF-0ED0-4BE8-8CD3-D812908E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proof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6F2B15-DBD7-4E5E-86D5-B91ADD4C2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D0A303-14CE-40CE-9174-B5F4C7B86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D188A2-0425-4803-BEB4-29E1B7065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FE1B80-A2F9-49B9-8819-E29FA7D11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</p:spTree>
    <p:extLst>
      <p:ext uri="{BB962C8B-B14F-4D97-AF65-F5344CB8AC3E}">
        <p14:creationId xmlns:p14="http://schemas.microsoft.com/office/powerpoint/2010/main" val="8756329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EB6D9D-B9B9-48CE-B620-1154900CB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B986F1-2D8E-4633-A88E-3C756A06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FEF398-0D36-4F9E-9B1C-05916A84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D7EA16-DE81-495E-BD44-5A09FE11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15289C-ADCD-40A8-B147-84EE70BAF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one strong deck for a product launch meeting.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9C1EA2-876D-484A-87C3-E18EFC3F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CEEA34-0D32-47F7-B5CA-3CB68359B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531615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BA1281-5CFD-4768-AED2-404BF874B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8F803-DDC7-4262-BDFD-6E3C166C8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FF911B-7FAD-49AA-9615-8FE3B81ED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47AA37-930D-412E-B022-D0446D1A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83EAA7-38A9-4C7E-839B-C01442228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best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F02DF6-07F0-483E-9371-79ADDB6A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486AA5-B32D-4E83-8A05-17486713D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FA73D8-85A9-465C-AC21-8B244F75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26EA97-8BE4-445F-BCA8-9079DFB0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best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6D1778-24DF-4CF9-92FA-081D3FB7F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5A5409-69AE-4F54-AF05-C9BD14E7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D6F267-5C4E-4F2C-ABE2-6BEA94475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F19F90-FE14-4957-8D8E-1E1F78DF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77D769-66EF-43BA-97F3-740FDC89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one strong deck for a product launc…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6A4B9F-B697-4104-9451-76DAD4A58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CCB05C-12F8-47A1-B4E5-7064283B7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A2CB0A-0B95-462D-9804-9800F6138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173CFE-8B7E-44E1-966F-2365FEB1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8965F2-0F18-4344-AFBF-5FC14575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Practice the delivery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EB99A4-CC1D-4693-9930-86CFD84F2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904790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187AA58-D2A5-4B02-80D4-784372F57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DC6844-4DF6-4CBE-896E-6AC22F97C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78B103-7276-49C4-988F-831C633F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DEBFC-2C9F-44F7-A35E-639069993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D52438-3CE9-4B63-9195-41695EAC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9322F3-A780-4D45-9DF1-15E9D2AD0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6D3FBC-D225-45CD-B3A2-E2206C3D6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550197-3B6C-4BB8-8E6B-EC006616D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152ED9-F5D6-4985-A5DE-CCAA75AFA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A33AF5-BC48-4B82-8FD0-1A8B9C3B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84AE69-63BD-46CF-8E30-A3AB8D40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F2D20B-3071-4649-AF4D-C404A4A0E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3730E5-6A79-41F2-B937-A5E90E9C7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703A61-AF22-4987-B110-8D0A1E7A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6B91EE-4B63-4B7A-89B6-4DDC287F5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DF029E-EFD3-4694-A913-ADB78377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4E7689-100A-4CD2-B2BE-BA44EF1F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proof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F57007-CA5E-484B-9085-CB2BCDB0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0A2F3C-9BE4-4A94-9097-94EB5608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BBE7D9-E557-4BDB-BE77-B2A67B745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FFFB5B-8C21-4D5C-AF5A-4AA7E168E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B94567-1AF1-491C-966D-9A4412FCA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D7AF5C-05BC-46D0-932C-C5A6358D5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312216-4965-4EF7-8D33-5020F24E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5BFE9C-C913-4AA5-9139-591A83BC3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FDB12D-8342-45BE-BBDC-DB5E88F5D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972339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59BA86-E2CF-48CB-8A78-46DAF090E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14B3EF-F02C-44F2-AB23-D5999409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4D75CA-BF22-48E6-9CF1-B7A25EC8A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6EAB76-0E8A-4878-8936-D09A6DD93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BE68B7-76AA-42D2-AEC1-6A0D7D8AE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best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BE9133-7E09-49FE-98F4-D76784316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6B086F-20CB-4D22-B47D-6E6DC6D0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4BDC94-9352-4AF3-87F1-9BC3FC0B2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D79EC8-C005-47F0-A744-D511A1CB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crowded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5E39B4-1BC6-4ECB-AB0E-833CAFCB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C22D1B-8B44-4F66-A684-D4EDE9431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story jumps between features and goals.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99FC79-BB6B-45A3-BA4C-6B716C7B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F6B99E-5754-4462-AADA-5DA22F59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Visuals look mismatched across sections.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9F6D2A-F5F8-455E-8597-B9AAECAA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45BEAA-0FFE-4986-BE14-A87A3512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5C5799-EAC7-4288-85F6-77F2D086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7534BB-C174-412A-B0A7-3CB2A0193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flows from problem to solution.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839ACF-037A-47F3-9F89-DF7461F40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32A427-85AB-4417-B090-1DC5D4898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6C991F-0F01-429C-A03B-74442998E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7B405D-46F0-4E69-A234-DE406645B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looks consistent and ready to present.</a:t>
            </a:r>
          </a:p>
        </p:txBody>
      </p:sp>
    </p:spTree>
    <p:extLst>
      <p:ext uri="{BB962C8B-B14F-4D97-AF65-F5344CB8AC3E}">
        <p14:creationId xmlns:p14="http://schemas.microsoft.com/office/powerpoint/2010/main" val="11726514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F77251-B156-4E8E-ADDF-AEAB23EA5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CF4946-7FA8-46D5-BAA8-1F345BF39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CFB6B2-50D2-47D4-B3E7-1FDEDBAC6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83F1DA-C50D-4B2D-BBA6-8E154E3AA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D58AD9-C9D9-4587-9E70-B6AD9B8B0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0098AD-53B0-47CF-8EEB-145012120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D9124-E1CB-46E0-921D-E242FC735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C550BF-5081-4AE1-842C-22C8D13E0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1D2776-A842-42A5-999A-3C1D8F949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9119D8-410C-4564-887D-CD6321B54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explain the product and ask for support.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23BE7A-3CF4-4D0F-8206-037DC89DB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31B3F5-A5D7-4569-899C-37F1B5F89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328EFC-2C2A-4C41-879B-2326AB881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0A29AD-2BA4-4A02-A3D8-552D1C9F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59BA83-4FB8-4052-8EDE-5FC15DC34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deck to present value in client meetings.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016974-5EDC-4FB9-9D49-EADDE77C3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B71C7F-CA65-4DDE-8F3F-646E71310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2D27AA-9A4E-4D09-A705-121FBE1E8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3E8891-1DA5-4413-9EE6-0505E1CD2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CAEF68-D125-47B3-95B5-A05DE7436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structure for updates and internal reviews.</a:t>
            </a:r>
          </a:p>
        </p:txBody>
      </p:sp>
    </p:spTree>
    <p:extLst>
      <p:ext uri="{BB962C8B-B14F-4D97-AF65-F5344CB8AC3E}">
        <p14:creationId xmlns:p14="http://schemas.microsoft.com/office/powerpoint/2010/main" val="455931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B498F3-C6B1-44C8-B01D-DBC4B410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66D37-A0D0-4F36-918D-9970792F7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C98497-9327-48BD-BB65-8C271AF07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E95454-FCAD-41A2-9F88-57DA1158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044B57-B352-4B69-9DB8-559DA37DF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FCB974-AA00-41F6-9F62-56A2C80F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3FCC90-3548-4142-9282-351157D11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B5C65A-03EB-4C1A-8BBA-8BEB220A3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D03F09-DACC-4019-84E7-F1AEBC746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3F59CF-B8CC-4091-BF6D-D0CC29762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211BF4-A4C1-4333-AF6E-8233D0DF2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D8B23-39C0-46D4-9612-AA231519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F4AAD6-9B68-4735-897C-C384D5E5D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E3DD7F-CB95-4D3D-8D7E-90345CBD4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65B43C-738E-4A2F-9F16-A7D2440F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3BE765-4A11-40B7-9D6C-2D542404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941B3C-655D-487D-82F0-049D08064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35F6AF-A229-4B86-A87D-D86C40D26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9C4ACD-EC31-421A-9445-5070D55E1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F4C3EB-9ADD-4792-928C-BE2274442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242C07-7C0F-468B-BFF2-20747ED31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DB5178-6EE6-42CF-A16B-E8070A55D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4DB535-7B10-4CD6-98F6-0BFA10097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proof 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5A0398-72CA-4DD6-85E1-F05B4C7F7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EFDFC3-3EA9-4FBF-B966-D59D480C3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FC16B5-B2B4-42F4-A565-593AD37F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A27CCD-82B9-4388-B623-7256EB449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E9EE661-63B7-4106-BCF9-C44FA6400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0B8070A-6ACD-49BA-90C0-D890885E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</p:spTree>
    <p:extLst>
      <p:ext uri="{BB962C8B-B14F-4D97-AF65-F5344CB8AC3E}">
        <p14:creationId xmlns:p14="http://schemas.microsoft.com/office/powerpoint/2010/main" val="20439374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13069A-E153-4434-8B10-5225B6606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AB6695-684F-42CD-93F5-889AD20FC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746177-4572-49CF-95FB-7093070BC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66CCDB-553B-42C7-B123-560C84AFD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E216AD-E496-4875-9E5D-62AB2A383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best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0F5F48-DF59-4979-8373-D9A55D18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85B4C3-04ED-4303-93AA-E3AE0CCCE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BCB86A-615D-404E-A48F-D74A9CD68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rough notes into a focused pitch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972ABE-96EF-497F-8555-937ECE819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7569DE-806A-4A41-B43D-191E789D3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876BBE-66B2-45AA-9CFD-AD8B67F36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797446-43FC-40C2-A3BE-9BF061540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9AE3DA-0E8D-405E-BFA0-32B826CD0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DCBFCA-CECC-4E63-B1FE-D38DFBD3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CF967B-A07A-4A95-A652-E55EA8EEE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proof 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E169D5-4293-4F52-A4A0-0EAF8E10F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5CA7EC-6072-454A-ADD4-9DA77A640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3DF905-64CE-482A-960B-3E481CCD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</p:spTree>
    <p:extLst>
      <p:ext uri="{BB962C8B-B14F-4D97-AF65-F5344CB8AC3E}">
        <p14:creationId xmlns:p14="http://schemas.microsoft.com/office/powerpoint/2010/main" val="6318906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ECB73D-9D8A-42B2-B1E5-2B594599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68F748-C3EB-4ABC-BA84-D8BF13BC9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C2B4B0-AC07-4A89-8287-EFA2BCE75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6F66A1-B272-4D31-A6DF-62E75000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839ED9-929C-4334-A1BA-ADB64668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best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E4CA3A-E597-44CF-BE7B-96507A549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21954E-0035-43B5-891E-6995B0B7C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5BC33F-9159-4DFB-87E4-9E3003727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5BC876-AD6D-4BDC-BF9B-0C53F562A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1FF2DA-1FE6-45CE-B46C-CE33E48FE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89C337-DDAD-4AD3-ACDD-C81B60501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9726BE-6F15-40B3-98C0-E9BF7E05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72610F-DBE0-4C2A-81FF-C10DAEA71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51F9D1-F6E2-4878-8041-442D6678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AD2585-4030-4AAD-A797-50A19D461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C4C6F5-A454-4243-97EB-B4B94DE44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D8E1C3-415A-4917-BB7D-D5A4D6645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04D54E-6FDF-4EA6-8293-45CB2E340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C9B6AD-0800-4B0B-B61A-6D9396286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proof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E1A0DB-8A52-4491-A526-FF6EAD420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822AD9-A832-4D1E-AE5F-255BA625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9669C9-4D23-4E2C-8471-720B7A6B9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34948F-B2F9-4503-A02A-FBC6885A4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DB352D-78F9-4645-985D-4DDBB889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7D144F-66E8-42F7-82EB-0C325560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695412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668D90-9ED8-4DF7-B775-5F486EA5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29F76B-6071-46C0-8F22-5E974EF7F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FB1EEF-F773-4F16-A54F-40DF61D34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slide work toward one clear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051A4D-5CCD-4122-ADC1-39E78736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C4AA7F-9262-489C-92F8-FA6E179C6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256CE4-C030-4D2C-BAD0-02837F4BE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619A2B-6FCF-47EF-9291-983CB91EB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560432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2026-10-01T21:28:17.2010000Z</dcterms:created>
  <dcterms:modified xsi:type="dcterms:W3CDTF">2026-10-01T21:28:17.2010000Z</dcterms:modified>
</coreProperties>
</file>