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72cb49118b7402a" /><Relationship Type="http://schemas.openxmlformats.org/officeDocument/2006/relationships/extended-properties" Target="/docProps/app.xml" Id="Re69c0f9b151340eb" /><Relationship Type="http://schemas.openxmlformats.org/officeDocument/2006/relationships/officeDocument" Target="/ppt/presentation.xml" Id="R17912321f38543f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5dd441f784c4298"/>
  </p:sldMasterIdLst>
  <p:notesMasterIdLst>
    <p:notesMasterId xmlns:r="http://schemas.openxmlformats.org/officeDocument/2006/relationships" r:id="Ra3eb510446094e75"/>
  </p:notesMasterIdLst>
  <p:sldIdLst>
    <p:sldId xmlns:r="http://schemas.openxmlformats.org/officeDocument/2006/relationships" id="256" r:id="R0dfca8d155c1477a"/>
    <p:sldId xmlns:r="http://schemas.openxmlformats.org/officeDocument/2006/relationships" id="257" r:id="R2a5f262e0bf54b3a"/>
    <p:sldId xmlns:r="http://schemas.openxmlformats.org/officeDocument/2006/relationships" id="258" r:id="R5eedcaeabd014352"/>
    <p:sldId xmlns:r="http://schemas.openxmlformats.org/officeDocument/2006/relationships" id="259" r:id="R94d13915ae8a4bb8"/>
    <p:sldId xmlns:r="http://schemas.openxmlformats.org/officeDocument/2006/relationships" id="260" r:id="R20778b94094c4db1"/>
    <p:sldId xmlns:r="http://schemas.openxmlformats.org/officeDocument/2006/relationships" id="261" r:id="Rd1ece3905262473e"/>
    <p:sldId xmlns:r="http://schemas.openxmlformats.org/officeDocument/2006/relationships" id="262" r:id="R37463d4345324bb8"/>
    <p:sldId xmlns:r="http://schemas.openxmlformats.org/officeDocument/2006/relationships" id="263" r:id="R0b2ec1a2b6bc42e2"/>
    <p:sldId xmlns:r="http://schemas.openxmlformats.org/officeDocument/2006/relationships" id="264" r:id="Re205061d3aa0452c"/>
    <p:sldId xmlns:r="http://schemas.openxmlformats.org/officeDocument/2006/relationships" id="265" r:id="R7181e0e4ec31463d"/>
    <p:sldId xmlns:r="http://schemas.openxmlformats.org/officeDocument/2006/relationships" id="266" r:id="Rd528bab0c5b9448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9bcae7cd0a64963" /><Relationship Type="http://schemas.openxmlformats.org/officeDocument/2006/relationships/slideMaster" Target="/ppt/slideMasters/slideMaster1.xml" Id="R55dd441f784c4298" /><Relationship Type="http://schemas.openxmlformats.org/officeDocument/2006/relationships/notesMaster" Target="/ppt/notesMasters/notesMaster1.xml" Id="Ra3eb510446094e75" /><Relationship Type="http://schemas.openxmlformats.org/officeDocument/2006/relationships/presProps" Target="/ppt/presProps.xml" Id="R562cdfa7881b4e97" /><Relationship Type="http://schemas.openxmlformats.org/officeDocument/2006/relationships/tableStyles" Target="/ppt/tableStyles.xml" Id="Rd3b978d9034446c1" /><Relationship Type="http://schemas.openxmlformats.org/officeDocument/2006/relationships/slide" Target="/ppt/slides/slide1.xml" Id="R0dfca8d155c1477a" /><Relationship Type="http://schemas.openxmlformats.org/officeDocument/2006/relationships/slide" Target="/ppt/slides/slide2.xml" Id="R2a5f262e0bf54b3a" /><Relationship Type="http://schemas.openxmlformats.org/officeDocument/2006/relationships/slide" Target="/ppt/slides/slide3.xml" Id="R5eedcaeabd014352" /><Relationship Type="http://schemas.openxmlformats.org/officeDocument/2006/relationships/slide" Target="/ppt/slides/slide4.xml" Id="R94d13915ae8a4bb8" /><Relationship Type="http://schemas.openxmlformats.org/officeDocument/2006/relationships/slide" Target="/ppt/slides/slide5.xml" Id="R20778b94094c4db1" /><Relationship Type="http://schemas.openxmlformats.org/officeDocument/2006/relationships/slide" Target="/ppt/slides/slide6.xml" Id="Rd1ece3905262473e" /><Relationship Type="http://schemas.openxmlformats.org/officeDocument/2006/relationships/slide" Target="/ppt/slides/slide7.xml" Id="R37463d4345324bb8" /><Relationship Type="http://schemas.openxmlformats.org/officeDocument/2006/relationships/slide" Target="/ppt/slides/slide8.xml" Id="R0b2ec1a2b6bc42e2" /><Relationship Type="http://schemas.openxmlformats.org/officeDocument/2006/relationships/slide" Target="/ppt/slides/slide9.xml" Id="Re205061d3aa0452c" /><Relationship Type="http://schemas.openxmlformats.org/officeDocument/2006/relationships/slide" Target="/ppt/slides/slide10.xml" Id="R7181e0e4ec31463d" /><Relationship Type="http://schemas.openxmlformats.org/officeDocument/2006/relationships/slide" Target="/ppt/slides/slide11.xml" Id="Rd528bab0c5b9448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b22dfad4a67449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dfab8f81b25400a" /><Relationship Type="http://schemas.openxmlformats.org/officeDocument/2006/relationships/notesMaster" Target="/ppt/notesMasters/notesMaster1.xml" Id="R3d588f00b3b74a4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67128ca4deb45d5" /><Relationship Type="http://schemas.openxmlformats.org/officeDocument/2006/relationships/notesMaster" Target="/ppt/notesMasters/notesMaster1.xml" Id="R4699e12186aa474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7562135193243d5" /><Relationship Type="http://schemas.openxmlformats.org/officeDocument/2006/relationships/notesMaster" Target="/ppt/notesMasters/notesMaster1.xml" Id="Rdd5118843e7d44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1e6142c628a4ace" /><Relationship Type="http://schemas.openxmlformats.org/officeDocument/2006/relationships/notesMaster" Target="/ppt/notesMasters/notesMaster1.xml" Id="Rd3027e0a53ac4da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fe840ab9d41451f" /><Relationship Type="http://schemas.openxmlformats.org/officeDocument/2006/relationships/notesMaster" Target="/ppt/notesMasters/notesMaster1.xml" Id="R63881317fd7c4d0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4a8592f5db74410" /><Relationship Type="http://schemas.openxmlformats.org/officeDocument/2006/relationships/notesMaster" Target="/ppt/notesMasters/notesMaster1.xml" Id="Rd155f5996d89430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6cdbfba37924304" /><Relationship Type="http://schemas.openxmlformats.org/officeDocument/2006/relationships/notesMaster" Target="/ppt/notesMasters/notesMaster1.xml" Id="R27d8b6be32f04b1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004f2527d9040ed" /><Relationship Type="http://schemas.openxmlformats.org/officeDocument/2006/relationships/notesMaster" Target="/ppt/notesMasters/notesMaster1.xml" Id="R37afb050d4744f0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94f361743154708" /><Relationship Type="http://schemas.openxmlformats.org/officeDocument/2006/relationships/notesMaster" Target="/ppt/notesMasters/notesMaster1.xml" Id="Re4c5c456fa75433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9eb66ef90f24cbd" /><Relationship Type="http://schemas.openxmlformats.org/officeDocument/2006/relationships/notesMaster" Target="/ppt/notesMasters/notesMaster1.xml" Id="R1ddc94267a49458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8ccd49c59d240c4" /><Relationship Type="http://schemas.openxmlformats.org/officeDocument/2006/relationships/notesMaster" Target="/ppt/notesMasters/notesMaster1.xml" Id="R4d738ba8c226469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b2dcb2a2c547e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8a67e6f3e494121" /><Relationship Type="http://schemas.openxmlformats.org/officeDocument/2006/relationships/slideLayout" Target="/ppt/slideLayouts/slideLayout1.xml" Id="R2304d7dd4d01449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304d7dd4d01449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5580adcf0f4d18" /><Relationship Type="http://schemas.openxmlformats.org/officeDocument/2006/relationships/image" Target="/ppt/media/image.png" Id="R2258900a102f4085" /><Relationship Type="http://schemas.openxmlformats.org/officeDocument/2006/relationships/notesSlide" Target="/ppt/notesSlides/notesSlide1.xml" Id="R37ac125edda14c4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ace547fd934118" /><Relationship Type="http://schemas.openxmlformats.org/officeDocument/2006/relationships/notesSlide" Target="/ppt/notesSlides/notesSlide2.xml" Id="R9d1634b505ec49d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5d2e7a55474a9d" /><Relationship Type="http://schemas.openxmlformats.org/officeDocument/2006/relationships/notesSlide" Target="/ppt/notesSlides/notesSlide3.xml" Id="R320a05df6ba54fb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623ef584ed41da" /><Relationship Type="http://schemas.openxmlformats.org/officeDocument/2006/relationships/notesSlide" Target="/ppt/notesSlides/notesSlide4.xml" Id="R80b51e2973f1409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0c3a577b9d4f6e" /><Relationship Type="http://schemas.openxmlformats.org/officeDocument/2006/relationships/notesSlide" Target="/ppt/notesSlides/notesSlide5.xml" Id="R0df208efe4f3455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d1c85a39e84488" /><Relationship Type="http://schemas.openxmlformats.org/officeDocument/2006/relationships/notesSlide" Target="/ppt/notesSlides/notesSlide6.xml" Id="R3c8e496494b049d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6fc48f6ec14527" /><Relationship Type="http://schemas.openxmlformats.org/officeDocument/2006/relationships/notesSlide" Target="/ppt/notesSlides/notesSlide7.xml" Id="Rf45b81501b674f6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f45b21dfaa4e98" /><Relationship Type="http://schemas.openxmlformats.org/officeDocument/2006/relationships/notesSlide" Target="/ppt/notesSlides/notesSlide8.xml" Id="R3371674ce73d4b9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2503c5517d47c4" /><Relationship Type="http://schemas.openxmlformats.org/officeDocument/2006/relationships/notesSlide" Target="/ppt/notesSlides/notesSlide9.xml" Id="R24fe828146334a1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5dbc5fa0d548f8" /><Relationship Type="http://schemas.openxmlformats.org/officeDocument/2006/relationships/notesSlide" Target="/ppt/notesSlides/notesSlide10.xml" Id="R6f1b95aaf086468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a1f168bd834443" /><Relationship Type="http://schemas.openxmlformats.org/officeDocument/2006/relationships/notesSlide" Target="/ppt/notesSlides/notesSlide11.xml" Id="Re58cb89af1f84c2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2C1749-33C1-46DC-8374-50C1B8C4C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D070CC-F466-4F00-8342-7DC729348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27E40D-6CF7-4A70-93B7-9EAED0D03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Presentation Intro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2E2950-A934-4F9A-AF02-D3C4CD466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city bakery launches a new morning menu with a warm, story-led opening.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543899-78F6-4DE3-B645-B3C867A36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C6D682-C9DE-42A1-BC8D-BBCEF6482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7750DF-F039-40DB-8581-D2BBA8011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3AC5F8-D15A-4D09-8A90-13D67BBFC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58900a102f408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5553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D408DD-89D7-45BF-85AD-523B0544E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2C7732-025C-457A-82A5-E0B9F41E9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9255C8-05B9-46CF-B36A-89741653F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9056D0-5D2A-444F-AB74-96D256C9A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BB7E88-BFA5-4B0B-AC5C-0BA5ACCDD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presentation intro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90AD65-862F-4CFE-9630-057B43DB5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9C8E62-87E7-4067-B773-D5FC3956C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B3AF04-CD90-48AC-8D3A-F3D887596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Morning Mood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3F1C1D-74F0-4954-846E-4BCDF1354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3F7B74-8EA2-4A60-9B14-894994568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7BC86A-1476-46B3-9890-49E71EA45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F2B7EE-36DF-40EC-86A3-E95C2D8C2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97504E-7BAD-49E5-AA78-B962122F3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bakery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CEDF04-D19D-49E1-9915-6129E08FD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62CD74-17D0-4355-A625-32DD18300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93CFFA-86F9-4E8D-90C5-FE5E4CB17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Menu Preview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69C678-AC27-45B5-9C9A-C519B4074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menu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A83E18-F819-42AA-B0AA-3C936D35C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2DFAFD-C6F9-46B2-8506-F9C410619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3A2A4F-DBCF-437D-AAA1-38CB5E951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E2C7B3-8840-48D5-AE3F-86372587A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Share the plan</a:t>
            </a:r>
          </a:p>
        </p:txBody>
      </p:sp>
    </p:spTree>
    <p:extLst>
      <p:ext uri="{BB962C8B-B14F-4D97-AF65-F5344CB8AC3E}">
        <p14:creationId xmlns:p14="http://schemas.microsoft.com/office/powerpoint/2010/main" val="7065438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38D7C8-5763-4E50-B833-A77349798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AD85E2-2938-4F34-B124-22165CE3C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57E9E5-30F3-42C7-8DE3-6792F678B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059785-141F-448B-94D0-27D235A8E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60CFF3-8BCD-4C34-B736-88FF81D4A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launch story in a clear, inviting arc.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6D269E-693D-4262-9BDC-26A493E7C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10C76F-6FF8-4A4E-B3B7-9B3B104A8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840737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3A557F-5A89-429E-A74C-80F83C5E4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8AB8D4-7073-401A-A1F2-548EB385A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553058-1EF6-4D68-B93E-7ACF07CA4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8EA660-EF09-4BB1-A480-7C0B62A2C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31C9D1-7902-49B4-BF74-AA547A64C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best presentation intro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2E9797-3790-4E72-B3C1-EFFD7F560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41C580-958D-4EA1-BBEF-BE0F0836B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B36C96-2EE1-46E2-988F-79E687B3C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88538A-E54E-48BA-9B16-BA4F71EED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presentation intro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29B8B5-5A43-4B3A-AD7A-31329B03A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D8E67C-A2FB-4795-B6CB-B24AC3055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3A68E3-AD5A-4BCB-B06F-A0771D1E3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838165-69E2-4C95-9FD2-F7400764A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3E1640-2B65-4293-8D21-12BC93750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launch story in a clear, invitin…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104615-B612-445C-B72C-529670A94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F9013D-1ECA-482F-BAB5-2A2000F33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0D2EF5-12C3-4500-B2F5-118DB5808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3AA26E-1995-4D1C-AFED-8EE39B507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5B8535-9263-4FA3-A651-BCE7F9D23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Invite the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EC6807-CF89-4668-A1CD-2FB0B50D1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059493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6B560E-B4D8-4A08-B7C1-E062DBA04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B59454-7CBC-4D4C-A0A3-43FC69E0F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C11BA7-9A27-48C1-BA4F-73947EA11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292F73-F497-4F2D-A0E4-694F9675E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F8644C-BE1F-4F3A-91CA-7E473B632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62E88D-BD66-42D8-B1B7-B31580D00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37319A-2808-44E4-BEFE-97FF1C4CE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AAB999-E7FF-4907-9F40-68BB20B25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7A7F3F-5374-4D9F-8C9E-9618A09A7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A3E1CC-731F-49C9-AF4B-6FE70E988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E615F0-F367-45C3-B65C-E9A05E591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E4FEE8-F156-4BCA-8D13-847ECF07D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D60CAF-16B5-4D23-A203-66C171E00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Introduce the bakery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15D28A-C003-475C-BA28-1952CD4F1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E6E259-D1AF-4E78-BB98-EBE152466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CC5B7C-8E5B-4402-BA84-A3646FAF1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CB2E0A-AB7C-4DC4-99CE-E3B1B3D5D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Reveal the menu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94BCA0-419C-486B-8E81-F641146ED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E131B2-37C7-4D25-84F9-EEC57D889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8DE5F8-5E6A-46FF-8BAB-D68B3D763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C9AFD2-CACE-4BFA-85E9-2F9D40348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the plan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68823E-DF87-4231-8403-AFE9FC966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F7B19A-22FA-47A7-924F-C4352031F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B35A69-DE89-47AC-91CA-A06A5F563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3EA67D3-447C-41EB-B2C5-B29F8B01C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Invite the team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62AAC0-5933-4E25-8E95-666E6DA0D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278867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853C20-0532-46B6-A565-8F031F441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09C279-C91E-4285-B001-30DE3E125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F0B437-E0E2-4A54-992B-43BB53536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F283B7-6027-4BDB-9C32-E52FC0863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682A2B-84C6-465A-B44B-1195730C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presentation intro: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8D1FAE-BBF5-41E6-8BE5-B18C1B02A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809161-F570-4E44-BC61-2EBDCA3D7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F68A50-34B8-4FE5-91F8-035EC39B7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ABFBCF-AFB2-43F6-A59B-5DDD1401B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5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intro feels flat and jumps straight to details.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061007-49F1-4184-9649-08A52FA6E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563513-7DCF-4466-B5BB-BC7327BED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lacks a clear story to guide the presentation.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4E46F7-DE88-4ECE-AB48-6523C5D67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9D890D-834D-4646-A1C2-B9B2259E2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1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launch message sounds generic and easy to forget.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BE1FE5-3CE6-4A13-90AB-ED8E7EC60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E7376A-BC20-4496-B205-3E8D4A30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A0D090-5B0C-4F59-B9EA-556443E3C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312364-82D5-4AEB-ACF7-104A9E1DC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9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opening sets a friendly tone and clear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9CF877-893F-4B00-8236-277F9C161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9B54D6-D33A-4AC9-A2BC-66DA4AC55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5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follows a simple path from story to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60D294-DDD8-4973-BDE8-DB8688EA2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CD6F0B-5DD7-4897-BD45-D2F6F9398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menu launch feels polished and easy to present.</a:t>
            </a:r>
          </a:p>
        </p:txBody>
      </p:sp>
    </p:spTree>
    <p:extLst>
      <p:ext uri="{BB962C8B-B14F-4D97-AF65-F5344CB8AC3E}">
        <p14:creationId xmlns:p14="http://schemas.microsoft.com/office/powerpoint/2010/main" val="14918684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D525C6-4490-4D75-AFF1-1161C7966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EF8408-D0D3-4259-91DB-DCC687A38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6AD991-4B6E-4FA0-8544-DD629F101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5C878D-1274-4054-8987-026EFC196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1CFECF-89FA-4725-A5A7-010948F5B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F1889B-E2F8-497F-B4E3-DFD99FE5D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7A5B41-2846-4065-91B9-6003B69E8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5445FD-EF23-4197-B868-E0B861A46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E3BD36-E084-4F7C-A9D5-07A10B6E5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32173F-257B-43B1-A8F4-CE23579A8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opening that explains the new menu and why it matters.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958467-C08D-4635-AAC3-188392FAE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72EC1C-480D-43D3-B0B8-CC8AC6AF5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E915F0-AC9D-4E04-98C1-B3E46D01F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D7185E-2950-4BC7-8EDF-4F8C8248A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STORE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4D738E-C4D8-4A65-BC84-07EFCE2C4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script to present the launch with confidence.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01A689-4668-4644-A7CC-D21C80C44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6B07FF-D5B0-4C14-ACD0-53A37C8DD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A77C5D-4DCD-424D-9F41-6056FC5F7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C51B38-A39A-4F19-A99A-7AE03EBC8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LOCAL PARTNERS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E41114-CCB6-4F5B-9CD9-88E3BB2D4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Looks for a quick overview of the concept and rollout.</a:t>
            </a:r>
          </a:p>
        </p:txBody>
      </p:sp>
    </p:spTree>
    <p:extLst>
      <p:ext uri="{BB962C8B-B14F-4D97-AF65-F5344CB8AC3E}">
        <p14:creationId xmlns:p14="http://schemas.microsoft.com/office/powerpoint/2010/main" val="9406806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D1F03A8-5D17-43FC-B868-89AFB2167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278181-D546-47CF-ADE6-C48798DD3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DB8565-EC38-45DA-96F1-1742F0CDE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DC52EE-7BE1-4402-A0A9-E386E2EBB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A71635-AE45-4B10-9F3A-67C41B748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FF94B8-5296-4406-AF5D-51B3C60E1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743C75-0874-4EEC-834F-9A182EBCD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FD2C93-585D-471A-A017-B817467AF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990894-1756-4171-B63E-81F2579F4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CE95B9-096D-4BE7-922E-A4463C0A6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C50B16-14FD-4F57-9E52-D4982AFFD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75C196-5F3C-416A-B342-4D4EB2C21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036907-0743-4520-9468-2BC70A4B4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974D83-EA84-4383-AB3F-FADF57A07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2D5ED5-B8BA-4153-9C93-5CFB0DDFE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932AEF-527E-4621-BAB9-ECF1DFF4E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5C00A8-2FFF-47E1-91C5-F51B6A061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Introduce the bakery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28E6A3-DAC1-4BB4-AB2C-7B5075267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20733B-69C1-43EB-8151-7131F4CB7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F0F161-916C-4B6A-AC0F-2512D6623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262260-C1DD-4809-9343-61F27FFD9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6F427DD-FA5F-49CF-8DA0-8BAE11D9B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0E24E8F-E46D-4536-A845-AF3FBC4FE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Reveal the menu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6426003-7463-4C53-8ABA-2860D84A0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96D1A5-F660-4EF8-B949-71FC45BC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91E347-9C78-4232-BB1D-A67431A4A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E19BBBE-FACB-46A0-B04D-1372B345D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C7A1EE5-CD1E-4A75-9F52-4D6E4F80C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AD451F8-7A4C-4C15-B5FD-4F6A6C140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the plan</a:t>
            </a:r>
          </a:p>
        </p:txBody>
      </p:sp>
    </p:spTree>
    <p:extLst>
      <p:ext uri="{BB962C8B-B14F-4D97-AF65-F5344CB8AC3E}">
        <p14:creationId xmlns:p14="http://schemas.microsoft.com/office/powerpoint/2010/main" val="25816214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830C72-A28D-44B4-A1F8-151D36163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964F65-C5A5-4281-B102-351DEE93D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7AE6DA-DE67-4A37-B65C-EB785115F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585718-78B9-4A95-984A-C5B4BDD60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0775F6-F77A-409A-BC05-31361E784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presentation intro: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1972D5-A951-43ED-B013-65937BCCB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A912B1-A94E-4779-83AB-99ADFBBD1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DBD242-9D98-449A-BE3C-26396889F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bakery open with a story that makes the new menu feel memorable?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A6A328-26A3-4D17-B43D-B2DCC63CF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B09647-CE0B-4817-BB38-E13E8E2AA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6D70C9-8C15-4323-B3D7-A2D0CF0FC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D697EC-5A93-4227-86FD-8D60B8865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bakery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086F91-7B11-4849-B440-BB93CE5A2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C48DC5-A508-4007-82DB-8501828B9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BB7D0A-577E-4911-9F8B-6DB33A61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menu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F18514-6FB3-4D23-8E84-98E5DE5C5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F63980-2179-4E82-8A51-BA9807947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712915-5AEA-45BF-A3F9-783D0202A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Invite the team</a:t>
            </a:r>
          </a:p>
        </p:txBody>
      </p:sp>
    </p:spTree>
    <p:extLst>
      <p:ext uri="{BB962C8B-B14F-4D97-AF65-F5344CB8AC3E}">
        <p14:creationId xmlns:p14="http://schemas.microsoft.com/office/powerpoint/2010/main" val="57372138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B3E7C5D-17CB-490E-AC28-7785E755C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DCEBE2-9CDF-421B-8B46-550F659B4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D3465E-DB1C-4F91-A690-ACEFD3B40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18FEA7-FD82-46C7-9A0B-1A85AF5C1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629A07-6A3E-4CB3-8CD1-5D417F433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presentation intro: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D9D933-29E0-480C-9CA4-4389D4F77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198B1D-9340-4786-8B34-DFEEB24B0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1F1FC4-7885-438E-A010-75C8F9B91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05BC5C-7FBB-411F-89FB-08B854B0A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8C4F84-5859-45B2-B31E-95C5D71F9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682900-88A4-44FB-A601-7C790A33C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AACA8C-311B-40C2-B8D1-CBF941D51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1EAD65-8FF3-4550-B26E-2C70DE3AA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BFE825-58BA-4512-B6D1-694FE9B2F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Introduce the bakery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CB6228-8DA8-49C6-9732-159E858FB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DD08DA-4BA3-4334-8027-8AB6EEE6E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FB7801-7F06-45F1-BD6A-53F7EF332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F1D04C-437E-4445-BBFB-73E0EC915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FBD659-3595-465C-9C87-29147665F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Reveal the menu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EC4BA7-2EF6-44A8-8CED-4368E0EAB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83414E-2697-4881-BBCC-926B6C88E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455E38-E282-456C-98CF-CCF0CD4FA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506231-E469-4E40-A747-731A20B71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679EC66-DCE8-43ED-BE3D-4C89C6430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Invite the team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DD65F06-5890-457C-A224-7D0B5C726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3825773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E4FAD1-7EAB-432F-94DA-22A1584D0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0AF128-4EB0-4453-B6E8-400E99FE3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48BE35-7407-4A84-AFB5-09075FA0F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Open with warmth, then lead into the launch.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1875D0-9BB3-4E8A-86C0-8D62BEFEC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EF05B8-6FBA-4791-8149-069988CF3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63CCB0-AFB7-42C7-A692-8A788DBC8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044134-FD97-4BE6-9101-B96958783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760432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2026-10-01T20:03:37.3410000Z</dcterms:created>
  <dcterms:modified xsi:type="dcterms:W3CDTF">2026-10-01T20:03:37.3410000Z</dcterms:modified>
</coreProperties>
</file>