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30dfec803c443c" /><Relationship Type="http://schemas.openxmlformats.org/officeDocument/2006/relationships/extended-properties" Target="/docProps/app.xml" Id="Rba445a9d31804d5e" /><Relationship Type="http://schemas.openxmlformats.org/officeDocument/2006/relationships/officeDocument" Target="/ppt/presentation.xml" Id="Rcbcb791f49a341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9c0e7ee0204268"/>
  </p:sldMasterIdLst>
  <p:notesMasterIdLst>
    <p:notesMasterId xmlns:r="http://schemas.openxmlformats.org/officeDocument/2006/relationships" r:id="R49d25944b7824847"/>
  </p:notesMasterIdLst>
  <p:sldIdLst>
    <p:sldId xmlns:r="http://schemas.openxmlformats.org/officeDocument/2006/relationships" id="256" r:id="R0fef0e97d22849dc"/>
    <p:sldId xmlns:r="http://schemas.openxmlformats.org/officeDocument/2006/relationships" id="257" r:id="Rb6894a93fbc34ec6"/>
    <p:sldId xmlns:r="http://schemas.openxmlformats.org/officeDocument/2006/relationships" id="258" r:id="R4c0879146ae04f76"/>
    <p:sldId xmlns:r="http://schemas.openxmlformats.org/officeDocument/2006/relationships" id="259" r:id="Rf2eb8f2c19844f00"/>
    <p:sldId xmlns:r="http://schemas.openxmlformats.org/officeDocument/2006/relationships" id="260" r:id="R8278d9162f194ca0"/>
    <p:sldId xmlns:r="http://schemas.openxmlformats.org/officeDocument/2006/relationships" id="261" r:id="R6251a28f0fd44067"/>
    <p:sldId xmlns:r="http://schemas.openxmlformats.org/officeDocument/2006/relationships" id="262" r:id="R088a0c294d3042d7"/>
    <p:sldId xmlns:r="http://schemas.openxmlformats.org/officeDocument/2006/relationships" id="263" r:id="R86604da126e3422e"/>
    <p:sldId xmlns:r="http://schemas.openxmlformats.org/officeDocument/2006/relationships" id="264" r:id="Rc64e953e3a894d02"/>
    <p:sldId xmlns:r="http://schemas.openxmlformats.org/officeDocument/2006/relationships" id="265" r:id="R3779fd6e1ef243b8"/>
    <p:sldId xmlns:r="http://schemas.openxmlformats.org/officeDocument/2006/relationships" id="266" r:id="R76d0da8082cb46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a6a98016c245b3" /><Relationship Type="http://schemas.openxmlformats.org/officeDocument/2006/relationships/slideMaster" Target="/ppt/slideMasters/slideMaster1.xml" Id="R849c0e7ee0204268" /><Relationship Type="http://schemas.openxmlformats.org/officeDocument/2006/relationships/notesMaster" Target="/ppt/notesMasters/notesMaster1.xml" Id="R49d25944b7824847" /><Relationship Type="http://schemas.openxmlformats.org/officeDocument/2006/relationships/presProps" Target="/ppt/presProps.xml" Id="R89c986cd4a814101" /><Relationship Type="http://schemas.openxmlformats.org/officeDocument/2006/relationships/tableStyles" Target="/ppt/tableStyles.xml" Id="R51ae9307a2164bb0" /><Relationship Type="http://schemas.openxmlformats.org/officeDocument/2006/relationships/slide" Target="/ppt/slides/slide1.xml" Id="R0fef0e97d22849dc" /><Relationship Type="http://schemas.openxmlformats.org/officeDocument/2006/relationships/slide" Target="/ppt/slides/slide2.xml" Id="Rb6894a93fbc34ec6" /><Relationship Type="http://schemas.openxmlformats.org/officeDocument/2006/relationships/slide" Target="/ppt/slides/slide3.xml" Id="R4c0879146ae04f76" /><Relationship Type="http://schemas.openxmlformats.org/officeDocument/2006/relationships/slide" Target="/ppt/slides/slide4.xml" Id="Rf2eb8f2c19844f00" /><Relationship Type="http://schemas.openxmlformats.org/officeDocument/2006/relationships/slide" Target="/ppt/slides/slide5.xml" Id="R8278d9162f194ca0" /><Relationship Type="http://schemas.openxmlformats.org/officeDocument/2006/relationships/slide" Target="/ppt/slides/slide6.xml" Id="R6251a28f0fd44067" /><Relationship Type="http://schemas.openxmlformats.org/officeDocument/2006/relationships/slide" Target="/ppt/slides/slide7.xml" Id="R088a0c294d3042d7" /><Relationship Type="http://schemas.openxmlformats.org/officeDocument/2006/relationships/slide" Target="/ppt/slides/slide8.xml" Id="R86604da126e3422e" /><Relationship Type="http://schemas.openxmlformats.org/officeDocument/2006/relationships/slide" Target="/ppt/slides/slide9.xml" Id="Rc64e953e3a894d02" /><Relationship Type="http://schemas.openxmlformats.org/officeDocument/2006/relationships/slide" Target="/ppt/slides/slide10.xml" Id="R3779fd6e1ef243b8" /><Relationship Type="http://schemas.openxmlformats.org/officeDocument/2006/relationships/slide" Target="/ppt/slides/slide11.xml" Id="R76d0da8082cb46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87785c76b147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49559f66e544a5" /><Relationship Type="http://schemas.openxmlformats.org/officeDocument/2006/relationships/notesMaster" Target="/ppt/notesMasters/notesMaster1.xml" Id="R9fedbe000eb144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e512d8fb6944ee" /><Relationship Type="http://schemas.openxmlformats.org/officeDocument/2006/relationships/notesMaster" Target="/ppt/notesMasters/notesMaster1.xml" Id="Rbeccc8faa91547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9ad1c2467940bb" /><Relationship Type="http://schemas.openxmlformats.org/officeDocument/2006/relationships/notesMaster" Target="/ppt/notesMasters/notesMaster1.xml" Id="Ra7ab81bd64b245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9d056189e14c68" /><Relationship Type="http://schemas.openxmlformats.org/officeDocument/2006/relationships/notesMaster" Target="/ppt/notesMasters/notesMaster1.xml" Id="Rd0032fb8d39040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47f4b8dd42453d" /><Relationship Type="http://schemas.openxmlformats.org/officeDocument/2006/relationships/notesMaster" Target="/ppt/notesMasters/notesMaster1.xml" Id="Rbb2e47a7de2343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182766af204453" /><Relationship Type="http://schemas.openxmlformats.org/officeDocument/2006/relationships/notesMaster" Target="/ppt/notesMasters/notesMaster1.xml" Id="R2da6abec953f4b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fc273a159c4db6" /><Relationship Type="http://schemas.openxmlformats.org/officeDocument/2006/relationships/notesMaster" Target="/ppt/notesMasters/notesMaster1.xml" Id="Rb7b350eceaf745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f257a6d75e4e6f" /><Relationship Type="http://schemas.openxmlformats.org/officeDocument/2006/relationships/notesMaster" Target="/ppt/notesMasters/notesMaster1.xml" Id="Ra8b44b83c8ba43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41f8978a3f421b" /><Relationship Type="http://schemas.openxmlformats.org/officeDocument/2006/relationships/notesMaster" Target="/ppt/notesMasters/notesMaster1.xml" Id="Rf5871bf6152044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349e356ba1457c" /><Relationship Type="http://schemas.openxmlformats.org/officeDocument/2006/relationships/notesMaster" Target="/ppt/notesMasters/notesMaster1.xml" Id="Re88e11cb5e3b4b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7867881d1d9442b" /><Relationship Type="http://schemas.openxmlformats.org/officeDocument/2006/relationships/notesMaster" Target="/ppt/notesMasters/notesMaster1.xml" Id="Rb26d3d127d3e4a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81ba88907441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3f2c942f5444a4" /><Relationship Type="http://schemas.openxmlformats.org/officeDocument/2006/relationships/slideLayout" Target="/ppt/slideLayouts/slideLayout1.xml" Id="Rb71d65a6524c4a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1d65a6524c4a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bf32511c6425e" /><Relationship Type="http://schemas.openxmlformats.org/officeDocument/2006/relationships/image" Target="/ppt/media/image.png" Id="R6ccf4f572e364ba6" /><Relationship Type="http://schemas.openxmlformats.org/officeDocument/2006/relationships/notesSlide" Target="/ppt/notesSlides/notesSlide1.xml" Id="Rcb81d0c0396549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81b34cb024f09" /><Relationship Type="http://schemas.openxmlformats.org/officeDocument/2006/relationships/notesSlide" Target="/ppt/notesSlides/notesSlide2.xml" Id="Rfb8505790e5543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40938508d48f5" /><Relationship Type="http://schemas.openxmlformats.org/officeDocument/2006/relationships/notesSlide" Target="/ppt/notesSlides/notesSlide3.xml" Id="R149f5c4dc69d4f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aa0ffa32b54106" /><Relationship Type="http://schemas.openxmlformats.org/officeDocument/2006/relationships/notesSlide" Target="/ppt/notesSlides/notesSlide4.xml" Id="Ra3091bca76064a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c9da187874555" /><Relationship Type="http://schemas.openxmlformats.org/officeDocument/2006/relationships/notesSlide" Target="/ppt/notesSlides/notesSlide5.xml" Id="R72ce81fbabdb45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9178e83f44f9b" /><Relationship Type="http://schemas.openxmlformats.org/officeDocument/2006/relationships/notesSlide" Target="/ppt/notesSlides/notesSlide6.xml" Id="Ra1fdcb75640247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55970f97f4b4f" /><Relationship Type="http://schemas.openxmlformats.org/officeDocument/2006/relationships/notesSlide" Target="/ppt/notesSlides/notesSlide7.xml" Id="R9271141da73541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69982d3a4405d" /><Relationship Type="http://schemas.openxmlformats.org/officeDocument/2006/relationships/notesSlide" Target="/ppt/notesSlides/notesSlide8.xml" Id="R630ffaedaff3458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948e19ab10463b" /><Relationship Type="http://schemas.openxmlformats.org/officeDocument/2006/relationships/notesSlide" Target="/ppt/notesSlides/notesSlide9.xml" Id="R7efa73d2dec345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c28063f1c24280" /><Relationship Type="http://schemas.openxmlformats.org/officeDocument/2006/relationships/notesSlide" Target="/ppt/notesSlides/notesSlide10.xml" Id="Rd2db972d0f8243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d93837915477c" /><Relationship Type="http://schemas.openxmlformats.org/officeDocument/2006/relationships/notesSlide" Target="/ppt/notesSlides/notesSlide11.xml" Id="R2ecd1c5a47cb40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DE36F-1F27-4C11-B6F7-F4CF74D7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D97A0-CDA4-413D-897C-7ECB20AE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A6F127-AF59-49BD-994D-D0DFB868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Product Presentation Videos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E33257-F685-4D19-8071-2BB4B7E5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video for a smart water bottle that shows how it fits into daily routines.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2C56B-1803-4623-8A03-21A137B9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3AEB3-B41A-43CC-9215-C0711CB9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7691A-49C6-48C5-AF72-EE2E51CE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BF971D-13DC-4572-8C34-BABCD979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f4f572e364ba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086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12C7DA-3701-422B-9114-9A802DD00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A4633-D580-4A09-9D4F-1FE6EEE5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A96E7-B1A7-469A-94FC-1248D5BD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BD877-2721-462F-BCC7-3F62DC5C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2B8BC-93FC-480D-AFEE-670CFEE3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product presentation videos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AAC2A-353D-4B03-B6B3-2068A602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26072F-A3FB-47AE-81BB-A7077495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10DC09-22CF-46B4-ADB7-6C82E867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Need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F07585-252A-419E-8AA5-ECF2B0B6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97427-A4BD-4086-B780-FECBF743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6D306-7E50-43CA-AAB9-8F257C1C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8C5303-4B34-4EAF-9613-EF6CFC86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1A9A20-8E4F-405D-8F7D-8EDEF561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BB142-692F-45E3-90B2-80B8B41A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8AFC-E2AF-4656-8745-F5A01186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1895B-B7A9-4C45-B9E6-A03CCB43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Real-Life Use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DB5FC-173E-438D-8F4D-ED59304A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A29AE-48F0-4C90-9D35-AD3CE112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608AB2-CF4E-4D99-A899-A4C3748E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36FBD8-165E-44B4-BC5B-D259D263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9BB356-6283-4C09-AEA9-0A76DD12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customer moments</a:t>
            </a:r>
          </a:p>
        </p:txBody>
      </p:sp>
    </p:spTree>
    <p:extLst>
      <p:ext uri="{BB962C8B-B14F-4D97-AF65-F5344CB8AC3E}">
        <p14:creationId xmlns:p14="http://schemas.microsoft.com/office/powerpoint/2010/main" val="20712203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7A146-A713-4272-A913-2BDD35F3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DE9E4-28CA-4B69-B345-1AB641EC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EB768-5A83-4B85-9A27-3E15CD4B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94CD9-7C78-4668-ADF8-52ECF9DA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6798D-6DD9-4DFA-A207-F856A5E4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Make the product feel useful, simple, and worth trying.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9DBF3-7B67-44AB-96C8-2D0C029F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B9107-444C-4D4E-9BE1-58345543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712623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6966C1-22F5-4A2F-A637-4B638B2B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C4AA1-27E4-452F-94AA-9585DD81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38F355-520B-4320-B00E-083C6DCB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67C96-B629-4D14-89BF-CF4B3F93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7726E-4A27-4E63-8D88-C0E27EB9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best product presentation videos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BC8E7-F70F-49FF-88FA-BB9E41AE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22CC5-8365-4DC4-9B82-90D5083D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456EC-1BBD-4D90-9D45-26248A31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372B8-69EC-4004-BFF0-1ABBA2AD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product presentation videos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7E6539-1DE2-402C-B6F7-06CD01D1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EA867-390B-4D70-BAD9-59EC2ED2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1F4F4C-3481-4EA8-8AC8-2C109003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BBA9E4-334D-47F1-944F-0232F6CC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BD5BA0-481C-41F3-91F2-B04D9FC8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product feel useful, simple,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A585AD-4778-4608-A87A-FEADCBA6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6B167-9FAC-40F1-BE52-E7346636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4BF75-7EDC-4337-82BE-6FBFED95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4411A-E80B-462A-B6D8-17BE298F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D4B05B-D080-4EFE-9399-92198445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5565AF-CE1C-4103-A12D-ACEF4E4E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80012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219738-ED6C-44EC-B35C-649D97F6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E47BB-8935-45F6-A94F-3B4AD9FB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CECE9A-B768-4335-8043-8BA90D92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06560-8C3D-48FE-AB5E-B21469CF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5492B-4162-436D-A2A8-7051D4C8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674CA-CEA8-4925-8B00-B1098DD1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8EA53C-23D2-4082-BDC2-0AEEBBD6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BECEB-F712-4CE1-8CA0-01B1DD9B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6078B-2FE2-461B-A517-25158E7F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E8D78-6BF1-4B25-86DB-A52B3374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3C04C-BCCB-40CF-A017-152878ED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9CE78-3A52-4BA6-A131-8AA95E9B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92A4D-55E0-40FF-884E-3F9480F0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5B834-F6A8-4763-8C4E-25302AA8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800D34-A962-4F5D-82D8-C3DF2245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04CBA-4B5C-4176-B475-7EC568BC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68830C-3EEF-499A-904B-D0F98231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713631-E925-4C79-92BF-6EF1365C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3FB726-523F-4DAB-A7E7-BD5EF45F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4D770-7103-466E-A8B0-168FF6B9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8F4962-0A0D-4976-B020-12E32572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customer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B3EAB-C196-4703-B248-6E8D6D83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C1392E-DE02-4AAE-A264-57AAB5B2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C742BE-9BCF-4617-B9D8-2D20630A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9884BF-B16C-41A6-A5E5-BBE36CA8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C8FA76-5157-4FDF-9032-9ADCD948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353321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D5EFB7-5137-4967-BCC3-6717CEF3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528D0D-34B1-49D7-9822-86325552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B952E-0E8B-4FC0-A37A-45991588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604D2-1CD8-49AE-8EF6-74298124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7ED8C-B048-4F99-88AB-9F0CDCC6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product presentation videos: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55F7C-4171-4BEE-A5E0-0AE12908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B8701-DE6C-4870-8950-88268C2B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A8E5A-9679-4F90-AD93-41A2698A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3FF52-3845-4A3E-97CD-802C370D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product looks interesting but unclear.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E8BF5D-F158-4BA5-AAB1-0A870B2A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C7A966-37AE-4B95-800B-E4BE03F7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jumps between too many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FAF29-B266-4D4B-8241-C7C7D837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BE4DF-ECE3-470B-8413-2B8F6248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Viewers do not see how it fits daily use.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0319D-5712-4528-97C5-8FA8AB59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634EE-B5AC-41F0-9FFF-64F3D643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5E8EC-BA0C-4018-BC92-46FB1538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E85446-8CFC-46EF-9CFA-917CF96B8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product purpose is easy to grasp.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F1DC3-8E67-4D99-BF14-6A94EE091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9269E-9F6A-45F0-BC4C-635EDCA8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benefit.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FF8862-9E48-473F-ADC4-A9E42270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801739-9F03-442C-B86A-AAFEDED1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guides viewers to act.</a:t>
            </a:r>
          </a:p>
        </p:txBody>
      </p:sp>
    </p:spTree>
    <p:extLst>
      <p:ext uri="{BB962C8B-B14F-4D97-AF65-F5344CB8AC3E}">
        <p14:creationId xmlns:p14="http://schemas.microsoft.com/office/powerpoint/2010/main" val="4957712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CD0FA-C5D4-4EA2-8A9A-49307D05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BA53E-D51D-4AA8-86D2-89060B71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9C74FD-2BF4-4F48-8D7F-077A8A14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CB9E5-3629-4DC5-96FC-260D4B29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4BC80-1E58-4D77-9492-C112D2A0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BFF32-89B7-4CB0-B747-9B49C953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C08B3-5FE6-4206-8974-E9DE2242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8B88A-0A89-4627-8CC9-3410FC8B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A9E5A-612F-47F5-8518-18C8C1D7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85067-7EAF-4B89-A6D2-53F977FE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a new product without overwhelming viewers.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56038-70BB-42E5-9052-99E5C94E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EF1C63-5F51-4C97-81A8-A3D6223E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C1A49-3FF7-4F80-B696-5E9360A9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2625C-AE99-455F-96DE-E7BC6B19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AC3CC-9C91-42C2-98D0-5BE60947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video structure that keeps the message focused and easy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2ED297-598F-4C4B-A932-09550FF72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A93DB-474E-4586-91D5-9C0997EA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2536C4-93A8-4705-9229-C1B3D6A5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83AA41-1A3F-4E7B-8954-67CFF850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EDA18C-4727-45B4-92FA-B16DD906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presentation that helps prospects quickly understand the value.</a:t>
            </a:r>
          </a:p>
        </p:txBody>
      </p:sp>
    </p:spTree>
    <p:extLst>
      <p:ext uri="{BB962C8B-B14F-4D97-AF65-F5344CB8AC3E}">
        <p14:creationId xmlns:p14="http://schemas.microsoft.com/office/powerpoint/2010/main" val="21293287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BE8EB8-F630-4439-A0BB-4F41F64E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4DBF1-0F2E-425D-BF1C-C1EF5FE9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937673-8465-4DDB-891D-D3291B291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BF27D-385C-47F5-B936-C330458A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F670E-8A33-458F-B099-CE983DBC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4A7AE-1CC7-4135-8C17-F888BDEF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62DF9B-8E47-47C1-A732-2FF2198A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076CA-1116-4FCC-8F6A-53581D8D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68673-7FA7-46E0-8D76-93A1069C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823D91-0EE1-44F9-B826-8A6CC7A7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CBBF3-EA88-44C5-92B1-4B326261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4B79A-CEC2-4E1F-994B-4D836653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28086-BD83-4FED-BF52-CC7ABE7C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C5B14-32EC-4415-80B0-ED05770E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82D09-43B3-4E1C-99C8-D3257BE0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E4ADC6-4459-49FD-9935-DE7445A6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417F6-7EE5-4A3B-8A18-9A74D34C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36E7A-D9AA-4F91-AF7C-EA9C8EE0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1CC3A-0CA8-4ED5-94A9-01AB4C4C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348BC0-CFAB-481C-AD90-4A3547DF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B8A543-4F23-4CE4-A403-DDC68E7F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A16AE0-CE8F-44DD-8AC9-0CE55A30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82D37D-A16B-425D-8CB8-D0439DEC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key features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5E2D3A-0D28-49E0-8998-1A502571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C8A4A2-72A4-4EEE-99C2-2CE9DE6F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585ADE-064F-4795-B1E1-55CBC33B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72528A-CACA-49E4-8BC4-00C9109F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D303B1-37B3-441E-A25D-7D9399FA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702870-FEC3-4EB6-86B4-D3505FC5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3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customer moments</a:t>
            </a:r>
          </a:p>
        </p:txBody>
      </p:sp>
    </p:spTree>
    <p:extLst>
      <p:ext uri="{BB962C8B-B14F-4D97-AF65-F5344CB8AC3E}">
        <p14:creationId xmlns:p14="http://schemas.microsoft.com/office/powerpoint/2010/main" val="10676266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F9830-5F83-47A0-BF11-891F779B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3DC3E-051F-4092-82EE-B04BDFAA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FF23ED-FFB5-4274-A7D5-44FE3D13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97007-D8AD-4D46-8AAD-EDDEABFC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D8DD8-1E89-4426-858F-F27C9ECE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product presentation videos: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7734A-5BAE-4671-8267-D65A7EBB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02DE88-369B-408A-AB39-93D6BDD7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422C9-5A05-4435-88C7-74B9A9CA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video show the bottle's value in a way people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83082-7643-406A-BEF8-0D7CF4F0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6C36D-8F4F-4FF5-A493-353EF6BE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92FC52-D2A3-4ED4-8C2B-272298CEB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7E101-C26C-440E-B18F-1D99B63B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62AAB0-1E9A-43E8-8619-20CB6A50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88B6EC-206A-440A-9434-B2ACF9DE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F553A0-0CAC-49D3-886B-3E3E2199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key features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CFD11-D79D-47D3-B26F-5172627A7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CFE5A6-142B-462D-A35C-0DE804E9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32DF01-6A0C-4E97-AE26-E30729CC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2081202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CDACA6-D76E-4765-BAC5-CD1DA927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D59E2-615F-4703-A74E-55196CC7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A96BE-2A11-459F-B6D5-93D9DBDC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52291-B7AE-47A2-BB7C-5E794C2F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30DF0-0A45-4141-B3BF-238C496A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product presentation videos: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2B6132-F409-4DDD-B244-3D309CDDD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A15E3-EFCA-4AEC-8DC2-0F592D76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3F155-04C5-4B7D-B234-52482DF6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C1870-A448-4B4C-8BAE-07E584CE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73FDF-7C2C-4F15-A9B6-DCD7DB74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0BD924-4027-4D3E-9A2B-CB7C3C63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266CB-C9AD-4D56-990A-27CA1711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993DFE-ABF2-4539-870D-0411EE63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2428D-FC3C-4628-8F97-916722A0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246BF2-0A25-4DC1-B9EC-F11AFCC5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8F1474-334F-4A53-B43A-81500645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554082-E7A0-455B-A3EE-BB2AA90A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F7E98F-51FE-4F4D-BA5E-B617DF70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748F3-F4B8-4A25-A43C-43F9FA18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key 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1309F6-D245-436D-AA98-DDA665C2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C7314-1101-4EE0-B1AA-1C725DCF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184F81-BDED-40ED-A174-48E4E1CA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0FE743-C640-4ABF-AFBC-7E487026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4980C8-41A3-4200-B6E9-65609A2B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CEBC65-9BED-4D15-829A-F1BE0B5D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2631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49AC9-C59E-40A2-ADF6-E095371B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C23BE-B23B-48D1-B8C0-C3506386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C4EA44-EB8B-4F0D-A539-C6AF73DA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action, then make the next step obvious.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16E51-D17D-48BB-A2AB-86DA503D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BB9667-DEDB-438D-ABF8-6100405F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88CD7-81D8-4943-8C73-285970FDB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164EB-AFCD-4264-9D20-83CC63B0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86845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2026-10-01T22:02:13.3360000Z</dcterms:created>
  <dcterms:modified xsi:type="dcterms:W3CDTF">2026-10-01T22:02:13.3360000Z</dcterms:modified>
</coreProperties>
</file>