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f5a6634cf0a465f" /><Relationship Type="http://schemas.openxmlformats.org/officeDocument/2006/relationships/extended-properties" Target="/docProps/app.xml" Id="R997e0091b17444fd" /><Relationship Type="http://schemas.openxmlformats.org/officeDocument/2006/relationships/officeDocument" Target="/ppt/presentation.xml" Id="R7a3946514b22488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537c830297c4563"/>
  </p:sldMasterIdLst>
  <p:notesMasterIdLst>
    <p:notesMasterId xmlns:r="http://schemas.openxmlformats.org/officeDocument/2006/relationships" r:id="Rb449fc2d1c1d4e0a"/>
  </p:notesMasterIdLst>
  <p:sldIdLst>
    <p:sldId xmlns:r="http://schemas.openxmlformats.org/officeDocument/2006/relationships" id="256" r:id="R3c5f99686dd942cb"/>
    <p:sldId xmlns:r="http://schemas.openxmlformats.org/officeDocument/2006/relationships" id="257" r:id="R65f21dfa38f34aa5"/>
    <p:sldId xmlns:r="http://schemas.openxmlformats.org/officeDocument/2006/relationships" id="258" r:id="R9135547014004e93"/>
    <p:sldId xmlns:r="http://schemas.openxmlformats.org/officeDocument/2006/relationships" id="259" r:id="Ra474a23b5dff497f"/>
    <p:sldId xmlns:r="http://schemas.openxmlformats.org/officeDocument/2006/relationships" id="260" r:id="R91c699bc6a9a4e40"/>
    <p:sldId xmlns:r="http://schemas.openxmlformats.org/officeDocument/2006/relationships" id="261" r:id="R89696e7bc5bb43cc"/>
    <p:sldId xmlns:r="http://schemas.openxmlformats.org/officeDocument/2006/relationships" id="262" r:id="Rde4f270b5fae44ed"/>
    <p:sldId xmlns:r="http://schemas.openxmlformats.org/officeDocument/2006/relationships" id="263" r:id="Re12311dfc8c74e24"/>
    <p:sldId xmlns:r="http://schemas.openxmlformats.org/officeDocument/2006/relationships" id="264" r:id="R81ae7d03b02d4ccf"/>
    <p:sldId xmlns:r="http://schemas.openxmlformats.org/officeDocument/2006/relationships" id="265" r:id="Radee533cdb0a420c"/>
    <p:sldId xmlns:r="http://schemas.openxmlformats.org/officeDocument/2006/relationships" id="266" r:id="R97e4e5e1f0ec4cd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91f59b5ed474bac" /><Relationship Type="http://schemas.openxmlformats.org/officeDocument/2006/relationships/slideMaster" Target="/ppt/slideMasters/slideMaster1.xml" Id="Rf537c830297c4563" /><Relationship Type="http://schemas.openxmlformats.org/officeDocument/2006/relationships/notesMaster" Target="/ppt/notesMasters/notesMaster1.xml" Id="Rb449fc2d1c1d4e0a" /><Relationship Type="http://schemas.openxmlformats.org/officeDocument/2006/relationships/presProps" Target="/ppt/presProps.xml" Id="Rc87aa54884a9476d" /><Relationship Type="http://schemas.openxmlformats.org/officeDocument/2006/relationships/tableStyles" Target="/ppt/tableStyles.xml" Id="Rdaeb6137ab014730" /><Relationship Type="http://schemas.openxmlformats.org/officeDocument/2006/relationships/slide" Target="/ppt/slides/slide1.xml" Id="R3c5f99686dd942cb" /><Relationship Type="http://schemas.openxmlformats.org/officeDocument/2006/relationships/slide" Target="/ppt/slides/slide2.xml" Id="R65f21dfa38f34aa5" /><Relationship Type="http://schemas.openxmlformats.org/officeDocument/2006/relationships/slide" Target="/ppt/slides/slide3.xml" Id="R9135547014004e93" /><Relationship Type="http://schemas.openxmlformats.org/officeDocument/2006/relationships/slide" Target="/ppt/slides/slide4.xml" Id="Ra474a23b5dff497f" /><Relationship Type="http://schemas.openxmlformats.org/officeDocument/2006/relationships/slide" Target="/ppt/slides/slide5.xml" Id="R91c699bc6a9a4e40" /><Relationship Type="http://schemas.openxmlformats.org/officeDocument/2006/relationships/slide" Target="/ppt/slides/slide6.xml" Id="R89696e7bc5bb43cc" /><Relationship Type="http://schemas.openxmlformats.org/officeDocument/2006/relationships/slide" Target="/ppt/slides/slide7.xml" Id="Rde4f270b5fae44ed" /><Relationship Type="http://schemas.openxmlformats.org/officeDocument/2006/relationships/slide" Target="/ppt/slides/slide8.xml" Id="Re12311dfc8c74e24" /><Relationship Type="http://schemas.openxmlformats.org/officeDocument/2006/relationships/slide" Target="/ppt/slides/slide9.xml" Id="R81ae7d03b02d4ccf" /><Relationship Type="http://schemas.openxmlformats.org/officeDocument/2006/relationships/slide" Target="/ppt/slides/slide10.xml" Id="Radee533cdb0a420c" /><Relationship Type="http://schemas.openxmlformats.org/officeDocument/2006/relationships/slide" Target="/ppt/slides/slide11.xml" Id="R97e4e5e1f0ec4cd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9ed7882ccf64e0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03e994493c94585" /><Relationship Type="http://schemas.openxmlformats.org/officeDocument/2006/relationships/notesMaster" Target="/ppt/notesMasters/notesMaster1.xml" Id="R9f44a5e74767423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9f381e406224769" /><Relationship Type="http://schemas.openxmlformats.org/officeDocument/2006/relationships/notesMaster" Target="/ppt/notesMasters/notesMaster1.xml" Id="Rdcee6a7229e341c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0ec6e50c42341c4" /><Relationship Type="http://schemas.openxmlformats.org/officeDocument/2006/relationships/notesMaster" Target="/ppt/notesMasters/notesMaster1.xml" Id="R9f0d8c0da33d41d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799622f5afd4680" /><Relationship Type="http://schemas.openxmlformats.org/officeDocument/2006/relationships/notesMaster" Target="/ppt/notesMasters/notesMaster1.xml" Id="R556465c43ffc41c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20c6b439c5746fa" /><Relationship Type="http://schemas.openxmlformats.org/officeDocument/2006/relationships/notesMaster" Target="/ppt/notesMasters/notesMaster1.xml" Id="Rc92762e392d9426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35f04b33beb481e" /><Relationship Type="http://schemas.openxmlformats.org/officeDocument/2006/relationships/notesMaster" Target="/ppt/notesMasters/notesMaster1.xml" Id="R8c4593d538e7427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745de864ff641f4" /><Relationship Type="http://schemas.openxmlformats.org/officeDocument/2006/relationships/notesMaster" Target="/ppt/notesMasters/notesMaster1.xml" Id="R7f41e63068814d3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302167172474335" /><Relationship Type="http://schemas.openxmlformats.org/officeDocument/2006/relationships/notesMaster" Target="/ppt/notesMasters/notesMaster1.xml" Id="R908279ac1ef8436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702c548bf984a33" /><Relationship Type="http://schemas.openxmlformats.org/officeDocument/2006/relationships/notesMaster" Target="/ppt/notesMasters/notesMaster1.xml" Id="Rc5783212327246b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811d0d5a6e74dfa" /><Relationship Type="http://schemas.openxmlformats.org/officeDocument/2006/relationships/notesMaster" Target="/ppt/notesMasters/notesMaster1.xml" Id="Rdb8ada3232ee4bd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5b9dc9a996c466d" /><Relationship Type="http://schemas.openxmlformats.org/officeDocument/2006/relationships/notesMaster" Target="/ppt/notesMasters/notesMaster1.xml" Id="Ra529cb6568e44ed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57e33616ab540a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d0daaf935ed49dc" /><Relationship Type="http://schemas.openxmlformats.org/officeDocument/2006/relationships/slideLayout" Target="/ppt/slideLayouts/slideLayout1.xml" Id="Rd94f9985b8554c6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94f9985b8554c6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d0c3d33e3743a5" /><Relationship Type="http://schemas.openxmlformats.org/officeDocument/2006/relationships/image" Target="/ppt/media/image.png" Id="Ra6cf2cc60ce34c8d" /><Relationship Type="http://schemas.openxmlformats.org/officeDocument/2006/relationships/notesSlide" Target="/ppt/notesSlides/notesSlide1.xml" Id="R3373ebca4a784f9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13b831757a437c" /><Relationship Type="http://schemas.openxmlformats.org/officeDocument/2006/relationships/notesSlide" Target="/ppt/notesSlides/notesSlide2.xml" Id="R2e2870b7fe9248c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c92a0873d2433c" /><Relationship Type="http://schemas.openxmlformats.org/officeDocument/2006/relationships/notesSlide" Target="/ppt/notesSlides/notesSlide3.xml" Id="Reaa633a2e0b8488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3777f14dd142af" /><Relationship Type="http://schemas.openxmlformats.org/officeDocument/2006/relationships/notesSlide" Target="/ppt/notesSlides/notesSlide4.xml" Id="R13634985db32487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8ff46ca1af4bf4" /><Relationship Type="http://schemas.openxmlformats.org/officeDocument/2006/relationships/notesSlide" Target="/ppt/notesSlides/notesSlide5.xml" Id="Rb37ca86abed84a1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ea02467e014a97" /><Relationship Type="http://schemas.openxmlformats.org/officeDocument/2006/relationships/notesSlide" Target="/ppt/notesSlides/notesSlide6.xml" Id="R199f484e1daf4e4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1148ca4c784b63" /><Relationship Type="http://schemas.openxmlformats.org/officeDocument/2006/relationships/notesSlide" Target="/ppt/notesSlides/notesSlide7.xml" Id="R21789b9006ed44b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badb22c4864fa8" /><Relationship Type="http://schemas.openxmlformats.org/officeDocument/2006/relationships/notesSlide" Target="/ppt/notesSlides/notesSlide8.xml" Id="Rfaff238f1b774ae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5b4289c5e443fb" /><Relationship Type="http://schemas.openxmlformats.org/officeDocument/2006/relationships/notesSlide" Target="/ppt/notesSlides/notesSlide9.xml" Id="R8cba7cd1a0e34eb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9ba5d3f3fa4a03" /><Relationship Type="http://schemas.openxmlformats.org/officeDocument/2006/relationships/notesSlide" Target="/ppt/notesSlides/notesSlide10.xml" Id="Rca2aa298ec354f3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a14fdf623b43b6" /><Relationship Type="http://schemas.openxmlformats.org/officeDocument/2006/relationships/notesSlide" Target="/ppt/notesSlides/notesSlide11.xml" Id="R35e4b5be8bcd44a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2458C4-8F35-434F-878F-7532BB215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7F583B-3D20-42D6-89BF-5920C479D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ABF303-D756-4EA0-A386-8A36A62A1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Best Storyboard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7A8795-A5F3-412A-A55A-4352CF7E5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brand maps a 30-second ad from first sketch to final frame.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789384-86FE-4519-BD06-02256F022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E794DD-73FF-4F3F-A9D5-5F87B7BC6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E86712-0F14-498B-9415-EFD5CF574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9CA27F-DA9F-45B8-A657-AFD73B773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cf2cc60ce34c8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7160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06278C-5643-442F-9D65-C18FC5BA2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D373D8-DB85-4A74-A685-CFB5314BA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775A9D-6696-493B-A17B-63F510BF3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C170F3-7D17-4E2C-8332-14A4D13EC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539040-B6B5-49CC-B76E-773142223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best storyboard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A5522E-E741-43A5-AE2E-09304BD91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8009AE-3339-4587-8BDF-92B08573D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4D698E-2C74-4F94-9196-37215F4B4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Campaign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390829-8EBF-4DC5-BC9A-911F3B406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BAFA91-7EA1-4C2A-B1B4-28C09E9D2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AC3C1D-E2CE-4E26-9861-8CDD7CA4D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86C6A5-0B48-4642-91BC-A0EF9CDDD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7803D9-410A-40FF-AD0C-AB0C087D1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9B89D3-D0B5-481C-9351-0326CC54F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3E371E-B525-47BB-A22E-F66D430ED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51AF9F-81B6-475F-9754-FA32B4249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Visual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3779EC-A36B-4310-BDC8-890392ED8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90022D-8EC3-4BE5-8B53-7363015B3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883917-D096-4563-AC3E-FCE1A7A68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0001FC-5737-446D-8C25-FFFA6B863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14D164-257C-454B-923B-D2700240A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timing flow</a:t>
            </a:r>
          </a:p>
        </p:txBody>
      </p:sp>
    </p:spTree>
    <p:extLst>
      <p:ext uri="{BB962C8B-B14F-4D97-AF65-F5344CB8AC3E}">
        <p14:creationId xmlns:p14="http://schemas.microsoft.com/office/powerpoint/2010/main" val="146003882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58C721-E697-4EE9-AB2D-34D960540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F60D12-BA96-45F4-AF53-E8E624EFD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E55B21-DFD5-4BDF-803E-CDEEF4A01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B5FBFE-30A6-4839-9BFC-C5605F895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24EDD5-6135-4034-8511-EC709EB55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a campaign idea into clear visual scenes.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6670BA-CD19-4060-B4B5-0F18E1761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927E6D-B55C-44C8-A194-CE6B30471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835690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D4A210-12D1-4784-8A9E-EB4A4EF96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35E811-1816-43C1-98B6-4BF2C3B8B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C5EE4E-BD59-48D8-99DF-61B402045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858C53-FF69-4DDB-8953-0F98FF9DD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D7B239-A5B5-4B90-81B0-5D6C7E4D3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best storyboard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216539-23C4-47E1-B3BE-C6E334D1D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E37D70-1B6C-4733-8E43-21E982954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B4D126-2D5E-480A-BDE1-DF446AC07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F98F98-4DFD-4F8F-90A9-83FD4122D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best storyboard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F17751-64B7-4048-8B88-DAA64E1D3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8FAE59-CC15-4859-84B3-B83C24DDC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B6DEB8-C224-489F-889A-7E87BA675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0A2502-7102-471C-83EE-0BCBE6B96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32F273-4EC5-48B2-8FE7-01D63812C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campaign idea into clear visual sc…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E58F5F-03F0-49F2-BB9D-70B27B86E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70366C-06C4-4369-8AEC-331B889A6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012697-89F9-4B2A-A04A-20D06A6EB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9CA089-3723-4028-AFE0-1ED282E2E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782D6A1-8E95-4B46-BDCC-A78671F3C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Marketing: Polish the final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287059-8F97-4BF2-8686-34AC76EF2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7094430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4A7EC96-191E-4490-9CCA-7C5610234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4204B7-777B-4DD1-95EB-3D6CD5410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13847A-996E-453E-85BA-A1C46E88B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2D6335-02AD-4832-B170-A2792448C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B25988-2E72-48E3-8277-3208B46D7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E7E860-7A87-4867-956F-2CDF0B0C7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EC3839-65C3-463B-8C24-9CE05B2D9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1ED49B-911A-43B8-8F12-8BC106164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71F0E7-8F83-4D89-9B6A-D76C5CC9F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5ADF1C-6C72-4FF3-8975-102E80B53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1F7898-1079-4D15-BB69-41AB1BDA2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80FD2C-A3C4-49DF-BE2F-E0FB4E409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309E3E-5C61-42A3-B18B-F0BA0FE10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515894-E6E5-42FC-8537-1C8DD86CC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BCD52C-3A69-46D6-9F7B-F13B39366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4B8D81-6445-4A7F-A0CC-33613FC9C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A1B7F4-1882-4055-A528-AD36FE8F9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6435BF-C804-49C1-977F-B2FA2A72D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6F4892-DFF1-4BD1-8019-850B8D5D4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FB0E3E-1A58-4261-AFA0-A1351FD99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174F70-EA45-4749-B891-FB2BD12E2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timing flow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D5FF5F-8BE3-44A2-B40F-25CD076CA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EE3162-9DFD-4F94-8338-3198843B3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F75B800-AE01-4868-A882-B1FCFB586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B7BC5CD-AFC5-4EE1-8761-DFBFB2F1B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Polish the final deck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08C98BB-F1DE-450C-A161-71D281CE9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925212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8393E4-FA8A-4262-B2B1-16762AD6E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CE955A-9D05-48BE-9E5C-8FAB0ACF5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E0F0E8-3406-4D8F-B8C2-F5ED42837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B073FA-5664-4F85-AD54-45713E101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818EE1-6C29-401E-ACA2-652B996A1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best storyboard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4A26E7-FCEB-44DA-A2EC-08FF6146F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29EAC6-7EFA-44A4-AD7D-AA8478A83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A848C8-67C8-4489-AA51-FB1C8A057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8E5D91-0E63-48DE-BDF0-D65D1141C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Scenes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377F5B-1077-4D62-8E65-EBE771C16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98750D-D7F1-4471-82D4-DD0D647B8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Feedback gets lost between drafts.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49FC1A-A304-4CF3-AA27-211FE1346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91FA34-3A67-475A-9206-3D0805C74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team debates flow instead of ideas.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9BD765-74C0-4521-8D94-EFE4D6B68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DB49A1-1A50-459D-A967-01BBBBE74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C7C355-D058-4F04-A199-54D62B1B4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11F26F-5BF3-4D80-8DB5-A0016A3D4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3A8C5A-8EB2-4361-9C49-29368C260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F60D321-0CA9-421B-ACEF-7BDA22A4B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 comments stay tied to the right frame.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815131-0076-4175-99D9-D43DEA8AF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859A0A-33A9-487B-B08C-FDC4720CB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moves smoothly from opening to end.</a:t>
            </a:r>
          </a:p>
        </p:txBody>
      </p:sp>
    </p:spTree>
    <p:extLst>
      <p:ext uri="{BB962C8B-B14F-4D97-AF65-F5344CB8AC3E}">
        <p14:creationId xmlns:p14="http://schemas.microsoft.com/office/powerpoint/2010/main" val="94999614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9D473E-E32E-4AA0-906F-27F382277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48371D-BE07-4922-A35D-AB6E09A21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308F2C-F087-4E32-BF74-B9157397E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834B2A-92D2-45C9-B365-EA06C4C6C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1E9152-3BB1-40EE-9179-0FC5076F6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230A58-6CFE-42EC-942B-4984C1AE1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E55354-49A6-47CF-AFC4-F29EDC0C1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D5B7D8-68B3-476D-869A-B43F97319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F3B642-CD5C-47E6-8CD8-0FDC2CE14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CREATIVE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FB031C-6E44-43B9-AE0E-983129239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align on scenes, pacing, and message.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2529B5-E5E9-4A2F-AD77-6EE82902D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11DF5A-C6E6-46DD-8B32-CBEB1BF65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EC3D2E-B21D-4C18-B4DD-118078696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FCEA61-4728-416F-A053-4E2D6D8F5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1D1523-1666-47F3-8202-BD7E0B9ED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view of how the story supports the campaign goal.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FF6E8C-E922-4269-A62D-E96C22F8E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2FFFC1-D311-4204-A4FC-9B1895C3E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95EBC4-29B1-48DD-88EB-D88FE2F83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7C0084-66E2-4000-A60D-593731BAD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CLIENT REVIEWERS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2F719E-47A1-4453-AD8A-4A8F8E29D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an easy-to-follow outline before production starts.</a:t>
            </a:r>
          </a:p>
        </p:txBody>
      </p:sp>
    </p:spTree>
    <p:extLst>
      <p:ext uri="{BB962C8B-B14F-4D97-AF65-F5344CB8AC3E}">
        <p14:creationId xmlns:p14="http://schemas.microsoft.com/office/powerpoint/2010/main" val="60034779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2A95073-18F3-40CB-B75F-19C2F275C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8F2465-CE99-4884-8180-2C313F9CB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F1FB78-AF8B-487A-BB15-B62E42E6F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764929-E8DF-4459-BBF3-144742F32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1818DA-B99F-4AEA-9EE6-58874911E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9EF042-F54F-4C75-8E9D-1322E51B3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2DCE45-B46F-40C6-B981-FBB5EC0D3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49E356-317B-4B40-8CC1-E5B463610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189FAC-1846-4903-BA40-885590489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EC465B-2E33-4DD8-B9F2-A10A20953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52BFE3-7295-4958-9E39-727DE62AD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77ED17-BAEB-42A1-9F1F-42834C614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576CF9-9E18-4492-A805-0C933E4BE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D08B7C-5E9A-45CB-A1FD-38CEA9C99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7DFA09-0E41-4DAF-AF5E-D582F35F4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19B37E-AD96-4FB3-AEEC-7CE4DD2B2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09FAB9-18FF-4D6F-9EDB-75A4521DB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54A655-1136-4E74-97F0-A45DDC2E9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42997C-F704-428E-AF69-94C68CFE7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F0D846-9987-438F-AC65-4540C7065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0938DF-C573-42B3-9EC9-A9DD47C0E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DEA4D4-08EF-4D99-8C8D-3F245280A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162FA8E-AE2F-4647-AC3A-5220EF402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5864BEA-9908-4FB7-B611-704489002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BC06C72-464C-4707-8FF4-FB17B215A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ED7C7E5-CABC-41E8-B152-791C279F5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AB70F5C-1936-4BCE-A0BD-EC4929F5E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A514B99-47A1-486A-BD1F-7650B3666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525989F-BD19-4B44-AAAF-ABBFF7ED6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timing flow</a:t>
            </a:r>
          </a:p>
        </p:txBody>
      </p:sp>
    </p:spTree>
    <p:extLst>
      <p:ext uri="{BB962C8B-B14F-4D97-AF65-F5344CB8AC3E}">
        <p14:creationId xmlns:p14="http://schemas.microsoft.com/office/powerpoint/2010/main" val="27576808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6BF609-4708-4A4A-8E82-C4DC57A99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5FF555-1EEF-49CB-B692-EC0AC50B2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036C5F-99D7-42AC-8CFE-5BEF5B1D1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328AC7-4ADA-487F-A417-2D687B086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F21396-E8E6-4D72-97D7-9CDF268DC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best storyboard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5BAA3F-CD6E-4BB0-8DBE-3BE3B3D53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F74D55-756F-4225-BC83-FA2ED67E2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02B020-F2ED-4AFC-9F63-CF04EA7DA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2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travel brand shape one ad idea into a scene-by-scene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9BDCFB-F745-4907-A93E-73C1D5A70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13351C-3ACE-4E1A-88DE-802A44AD0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4FC507-82B8-41F9-9DBF-6D0BDB868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DCDEA0-CCF5-4964-82C2-88D34CFC9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526676-F8B1-4EB8-B99C-FDAB34CE0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4BD5DE-8580-455C-A4B7-3074595FA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E176F7-8118-41EE-A88A-5DD52259A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38D6B4-12DF-4597-AC4A-578804E5A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7E4930-B030-408E-9E27-20E2E7051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882C33-5987-4E90-9CB5-FCC92BB1D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Polish the final deck</a:t>
            </a:r>
          </a:p>
        </p:txBody>
      </p:sp>
    </p:spTree>
    <p:extLst>
      <p:ext uri="{BB962C8B-B14F-4D97-AF65-F5344CB8AC3E}">
        <p14:creationId xmlns:p14="http://schemas.microsoft.com/office/powerpoint/2010/main" val="53739856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7808C3D-711F-4C37-9CA6-727055AFE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88B1A0-F09E-43BD-8903-939A962AF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BFE2A3-4394-4C09-92E0-22200D02D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73066C-8456-4750-89AE-00A80B41B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48848F-986F-44F1-8D41-C4018DAA5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best storyboard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F138BB-BCAB-49CA-83AA-F8CB1446F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566F9D-B3A1-4B1B-AF47-0B16E7347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2E6D44-4E49-4581-B8E6-9442F934F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00115D-7365-40FD-BD2C-49D737A3B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8461A6-E12E-4527-994A-97707806D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A1F7C8-F6E2-4CA8-A3FF-D8E8CDBF2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534DAC-EA0E-47A5-A576-6BD7801D9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B66282-625B-4A46-9BCE-46523155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624D9D-EFFA-4CED-8953-3B6A87B84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Sketch each scene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E5495D-D52C-4D34-B18C-507AAC4F2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A264A4-68B2-4994-9CF9-AE6AA475B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2B9C5A-3273-4C02-805C-339AC1912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A4ACB0-A93C-4899-85D7-7423C782B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71A842-B60C-477E-957C-39558DA55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274415-0DFC-487F-8EFB-2E3DFF72A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E29325-264E-4876-9AA8-59F1932BB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013F8F-1327-452E-B97F-CF7BCE98C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9C9F81C-8ED6-4F2F-B199-6547C04FD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A1AE1FC-7123-4346-952C-C1E19C47C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Polish the final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4757291-6CA5-4C13-A9FB-D15FB3098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7702918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F6E475-B55E-433D-B612-D3205B722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718CAC-8BCA-4A0F-A93C-DF9C81E42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9E794D-8EDE-4627-8E1C-07977FB5D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every frame easy to plan and review.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FCA667-02EE-44A7-8935-38A7E223F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F04C37-0BDA-4E8C-B259-648D436FD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6A99F6-39C0-4D37-B45A-E666C17D0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229002-8371-4F59-9A6B-F8E7A3FED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4050624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2026-10-01T08:46:48.3010000Z</dcterms:created>
  <dcterms:modified xsi:type="dcterms:W3CDTF">2026-10-01T08:46:48.3010000Z</dcterms:modified>
</coreProperties>
</file>