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a82e16735745aa" /><Relationship Type="http://schemas.openxmlformats.org/officeDocument/2006/relationships/extended-properties" Target="/docProps/app.xml" Id="Redf81dc85b974c18" /><Relationship Type="http://schemas.openxmlformats.org/officeDocument/2006/relationships/officeDocument" Target="/ppt/presentation.xml" Id="Rb2cbda86cc0049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501ccdd0b34df1"/>
  </p:sldMasterIdLst>
  <p:notesMasterIdLst>
    <p:notesMasterId xmlns:r="http://schemas.openxmlformats.org/officeDocument/2006/relationships" r:id="R92d76eac39d54740"/>
  </p:notesMasterIdLst>
  <p:sldIdLst>
    <p:sldId xmlns:r="http://schemas.openxmlformats.org/officeDocument/2006/relationships" id="256" r:id="R0c5235da940e4b80"/>
    <p:sldId xmlns:r="http://schemas.openxmlformats.org/officeDocument/2006/relationships" id="257" r:id="R4ce28117999b4f81"/>
    <p:sldId xmlns:r="http://schemas.openxmlformats.org/officeDocument/2006/relationships" id="258" r:id="Racb027d5d5834459"/>
    <p:sldId xmlns:r="http://schemas.openxmlformats.org/officeDocument/2006/relationships" id="259" r:id="Rdadec9c0dd6a4d19"/>
    <p:sldId xmlns:r="http://schemas.openxmlformats.org/officeDocument/2006/relationships" id="260" r:id="R71c28b0ce3fd4713"/>
    <p:sldId xmlns:r="http://schemas.openxmlformats.org/officeDocument/2006/relationships" id="261" r:id="R9ca11690431b4f34"/>
    <p:sldId xmlns:r="http://schemas.openxmlformats.org/officeDocument/2006/relationships" id="262" r:id="R1df3871b0f334fda"/>
    <p:sldId xmlns:r="http://schemas.openxmlformats.org/officeDocument/2006/relationships" id="263" r:id="R6479b400d9aa4985"/>
    <p:sldId xmlns:r="http://schemas.openxmlformats.org/officeDocument/2006/relationships" id="264" r:id="R203bb92ea29c495c"/>
    <p:sldId xmlns:r="http://schemas.openxmlformats.org/officeDocument/2006/relationships" id="265" r:id="R6415d65610b9423f"/>
    <p:sldId xmlns:r="http://schemas.openxmlformats.org/officeDocument/2006/relationships" id="266" r:id="Rd5f1dd81441d4ea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599fe0fa0f4bbe" /><Relationship Type="http://schemas.openxmlformats.org/officeDocument/2006/relationships/slideMaster" Target="/ppt/slideMasters/slideMaster1.xml" Id="R75501ccdd0b34df1" /><Relationship Type="http://schemas.openxmlformats.org/officeDocument/2006/relationships/notesMaster" Target="/ppt/notesMasters/notesMaster1.xml" Id="R92d76eac39d54740" /><Relationship Type="http://schemas.openxmlformats.org/officeDocument/2006/relationships/presProps" Target="/ppt/presProps.xml" Id="R7714e90b4c8d4de9" /><Relationship Type="http://schemas.openxmlformats.org/officeDocument/2006/relationships/tableStyles" Target="/ppt/tableStyles.xml" Id="R3c60042f922f4223" /><Relationship Type="http://schemas.openxmlformats.org/officeDocument/2006/relationships/slide" Target="/ppt/slides/slide1.xml" Id="R0c5235da940e4b80" /><Relationship Type="http://schemas.openxmlformats.org/officeDocument/2006/relationships/slide" Target="/ppt/slides/slide2.xml" Id="R4ce28117999b4f81" /><Relationship Type="http://schemas.openxmlformats.org/officeDocument/2006/relationships/slide" Target="/ppt/slides/slide3.xml" Id="Racb027d5d5834459" /><Relationship Type="http://schemas.openxmlformats.org/officeDocument/2006/relationships/slide" Target="/ppt/slides/slide4.xml" Id="Rdadec9c0dd6a4d19" /><Relationship Type="http://schemas.openxmlformats.org/officeDocument/2006/relationships/slide" Target="/ppt/slides/slide5.xml" Id="R71c28b0ce3fd4713" /><Relationship Type="http://schemas.openxmlformats.org/officeDocument/2006/relationships/slide" Target="/ppt/slides/slide6.xml" Id="R9ca11690431b4f34" /><Relationship Type="http://schemas.openxmlformats.org/officeDocument/2006/relationships/slide" Target="/ppt/slides/slide7.xml" Id="R1df3871b0f334fda" /><Relationship Type="http://schemas.openxmlformats.org/officeDocument/2006/relationships/slide" Target="/ppt/slides/slide8.xml" Id="R6479b400d9aa4985" /><Relationship Type="http://schemas.openxmlformats.org/officeDocument/2006/relationships/slide" Target="/ppt/slides/slide9.xml" Id="R203bb92ea29c495c" /><Relationship Type="http://schemas.openxmlformats.org/officeDocument/2006/relationships/slide" Target="/ppt/slides/slide10.xml" Id="R6415d65610b9423f" /><Relationship Type="http://schemas.openxmlformats.org/officeDocument/2006/relationships/slide" Target="/ppt/slides/slide11.xml" Id="Rd5f1dd81441d4ea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2d9f97ac4a422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3848b376b9467f" /><Relationship Type="http://schemas.openxmlformats.org/officeDocument/2006/relationships/notesMaster" Target="/ppt/notesMasters/notesMaster1.xml" Id="R96dbc8450baa4e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08101ae2c747e0" /><Relationship Type="http://schemas.openxmlformats.org/officeDocument/2006/relationships/notesMaster" Target="/ppt/notesMasters/notesMaster1.xml" Id="Rd2542578eb454b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035b84ebbb4224" /><Relationship Type="http://schemas.openxmlformats.org/officeDocument/2006/relationships/notesMaster" Target="/ppt/notesMasters/notesMaster1.xml" Id="R100a33e141e448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9612c081504171" /><Relationship Type="http://schemas.openxmlformats.org/officeDocument/2006/relationships/notesMaster" Target="/ppt/notesMasters/notesMaster1.xml" Id="Rc5d98bf15a354f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04eea1d63b4d2d" /><Relationship Type="http://schemas.openxmlformats.org/officeDocument/2006/relationships/notesMaster" Target="/ppt/notesMasters/notesMaster1.xml" Id="Rba8da3040c8d48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745a16a13e4c93" /><Relationship Type="http://schemas.openxmlformats.org/officeDocument/2006/relationships/notesMaster" Target="/ppt/notesMasters/notesMaster1.xml" Id="R538ccdd673df44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815d7d5b8274b86" /><Relationship Type="http://schemas.openxmlformats.org/officeDocument/2006/relationships/notesMaster" Target="/ppt/notesMasters/notesMaster1.xml" Id="Rd16071be175d41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f0db0b329040e3" /><Relationship Type="http://schemas.openxmlformats.org/officeDocument/2006/relationships/notesMaster" Target="/ppt/notesMasters/notesMaster1.xml" Id="Rc00c133edf5a4c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a9c58d071a34065" /><Relationship Type="http://schemas.openxmlformats.org/officeDocument/2006/relationships/notesMaster" Target="/ppt/notesMasters/notesMaster1.xml" Id="R64e41bb1681148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97722067aaa49b5" /><Relationship Type="http://schemas.openxmlformats.org/officeDocument/2006/relationships/notesMaster" Target="/ppt/notesMasters/notesMaster1.xml" Id="R9eb2931f90414e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7ce4ddac834f70" /><Relationship Type="http://schemas.openxmlformats.org/officeDocument/2006/relationships/notesMaster" Target="/ppt/notesMasters/notesMaster1.xml" Id="R9958d0c82f2840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132ba5afab42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ba5ac515cdf4635" /><Relationship Type="http://schemas.openxmlformats.org/officeDocument/2006/relationships/slideLayout" Target="/ppt/slideLayouts/slideLayout1.xml" Id="Rb48dc5864afe48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8dc5864afe48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e5b7da4d214c4f" /><Relationship Type="http://schemas.openxmlformats.org/officeDocument/2006/relationships/image" Target="/ppt/media/image.png" Id="Rcf38bab4b9c84bcb" /><Relationship Type="http://schemas.openxmlformats.org/officeDocument/2006/relationships/notesSlide" Target="/ppt/notesSlides/notesSlide1.xml" Id="R54fb8ac460ae43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c400787c0b4e0e" /><Relationship Type="http://schemas.openxmlformats.org/officeDocument/2006/relationships/notesSlide" Target="/ppt/notesSlides/notesSlide2.xml" Id="R5d2cae242c594f0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e370cda2ee4065" /><Relationship Type="http://schemas.openxmlformats.org/officeDocument/2006/relationships/notesSlide" Target="/ppt/notesSlides/notesSlide3.xml" Id="R13f00ffa554042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c1143ed1314263" /><Relationship Type="http://schemas.openxmlformats.org/officeDocument/2006/relationships/notesSlide" Target="/ppt/notesSlides/notesSlide4.xml" Id="R6c97d0d9fb6b4b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e82e49c94d4aca" /><Relationship Type="http://schemas.openxmlformats.org/officeDocument/2006/relationships/notesSlide" Target="/ppt/notesSlides/notesSlide5.xml" Id="Rdeefded6d56840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9d1eaae714102" /><Relationship Type="http://schemas.openxmlformats.org/officeDocument/2006/relationships/notesSlide" Target="/ppt/notesSlides/notesSlide6.xml" Id="R33e2301fc3ee47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b779b88b8f4a9a" /><Relationship Type="http://schemas.openxmlformats.org/officeDocument/2006/relationships/notesSlide" Target="/ppt/notesSlides/notesSlide7.xml" Id="Rc14d3eca157f42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5280f8b2f4229" /><Relationship Type="http://schemas.openxmlformats.org/officeDocument/2006/relationships/notesSlide" Target="/ppt/notesSlides/notesSlide8.xml" Id="R05e3104980164b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40af6374354275" /><Relationship Type="http://schemas.openxmlformats.org/officeDocument/2006/relationships/notesSlide" Target="/ppt/notesSlides/notesSlide9.xml" Id="R494c3f2cfac34ff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a5e0a6ddf4c64" /><Relationship Type="http://schemas.openxmlformats.org/officeDocument/2006/relationships/notesSlide" Target="/ppt/notesSlides/notesSlide10.xml" Id="R8f5ffec9678a44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7beab05d045c0" /><Relationship Type="http://schemas.openxmlformats.org/officeDocument/2006/relationships/notesSlide" Target="/ppt/notesSlides/notesSlide11.xml" Id="R91a3adc395044e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995FB-70D0-4F45-B322-3F06CFB0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FB9C46-060E-4ECF-A186-925761D7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2A4D8-CD29-4ED6-B6E4-B89BD3E8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Storytelling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8B0AC-5881-4D73-85B4-E600E0291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pitches a night tour that turns forgotten artifacts into a citywide event.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3A0004-984E-4B0F-BE6C-5C4BEF15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1DE6F9-76C6-42C9-ACAC-EE3CACF6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3227A4-11D0-4052-9F3F-3DC6F41C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0CBC9C-2EA4-4702-B65C-749E20820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38bab4b9c84bcb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7790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D0EDD3-93A1-470E-947D-6DA41966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E691D-706C-4C18-8D73-7BCA5FA1B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E5A25-7E1D-4F40-B666-A52F8E32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E2975-1EC0-43BC-AE72-2AAF85A5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B12FD-DB72-4CA9-8BE5-B7061B05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storytelling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015F9D-E8EB-401B-A4F5-6DFE1FE05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6481E-C958-4A6F-B49E-5D62D35E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D09BD1-3780-4B66-8C34-73A62D92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Hidden Object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56E04-E173-41AB-A20C-FC9E6D8B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relic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33895-90F3-4B8F-849C-ECF3BAD76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30311-2BA7-47EB-9892-D7648BAD4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2E63B-85BF-43B1-9597-16340E11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Visitor Journey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631EDF-3D2A-4DED-A0D6-21324D60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human stake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2D8F5-51CC-42E9-B1D3-7624E490C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CFFAF-510C-4E21-ACB5-F6B04D0D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8C05F-4CD0-48E2-9DDE-4B92149D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Story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B0339-B744-4E15-83BC-414040DC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576FAE-F8DA-4CAF-89CF-CA5216C2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938F33-8A34-4D22-8F6A-0FB44A69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DBB061-2E57-4899-A914-1EC97163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Final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30F93F-F72E-4EC8-8F69-C131DF89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key moments</a:t>
            </a:r>
          </a:p>
        </p:txBody>
      </p:sp>
    </p:spTree>
    <p:extLst>
      <p:ext uri="{BB962C8B-B14F-4D97-AF65-F5344CB8AC3E}">
        <p14:creationId xmlns:p14="http://schemas.microsoft.com/office/powerpoint/2010/main" val="17083530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F78BF-A6E8-40F8-BC35-510B88300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73B62-6473-4BA9-B6CF-0A6CA7C5B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CC77A-DDDE-47F0-8D75-42E53045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1A825-7784-40CF-B50F-58C927A88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770D6-7FCB-4E57-B8DF-9F01CEF7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artifacts into a memorable visitor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D814C2-580F-4487-B2FF-B0BA698F0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90D7C-7FE3-4A24-9088-61C2B351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343948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E571F-88D9-44DC-820F-D1B9BA89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0DCDD-B96C-4472-9DD6-5DA47C4E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03759-0895-4396-B08F-8C8F568E1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09FD7F-F4DE-43FE-81F0-5E3C3ECE9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6D995-36BB-4826-822F-B0725B4BF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best storytelling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7973A0-F6CD-4EAF-9B41-CD1BE9526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3FB0BC-3532-4E6B-859D-B55C0EBB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D1B87-3D02-4C3C-BDCD-CE1D3303D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B0E488-C895-4C97-8DC9-CF732556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storytelling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0AD27-92CC-4458-B2D9-6F4DBBF5E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A394D9-9F0F-401A-B784-2BA6DF075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0ACB0E-78BD-4D0A-835F-27F84000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5D1C63-E2AA-4480-99AE-AF10356E8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00D0E4-5639-46CD-8A16-C7DCAC63D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artifacts into a memorable visitor j…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85EE5-3DAF-41A5-8FC1-4ABD33D95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50EA1-D2C4-4074-A52D-B95D7147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238B19-B533-4BA6-A8AE-34697D27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B0FD0-FE85-4EF5-B58C-F54E4845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FE4550-4B0B-495D-949E-689FC37D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the invitation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0C0756-35F4-496F-92AA-B41A30E6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23053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E1D9D0-CBA9-4518-A0BE-C5382E8A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143BA6-C573-4827-A0C5-074DFEF2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35C868-E7BB-4E4A-9282-75D77D9F4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0C3F6-ECA5-4E25-82AC-D169184F4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AF8E43-9AF0-4B4E-A054-F1091D80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7F4B0-52BC-4C40-9E22-5056F00D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E0DE84-59CA-4BAF-B935-B061CFB7D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342B53-413E-4029-9EB6-5C4B97E03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B446CB-669E-42E2-BA58-1569F8B6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relic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F41F3C-39E1-4B13-BA70-0FB09A40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C46847-1CF7-4083-A5B2-B35A100B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C18654-E885-4A25-8B7A-7D79DB0C3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07292B-624C-4766-B29D-4FFC5679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human stake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55A13F-CDEE-4722-AA7A-A22B1FEE1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27544A-E477-4671-9EDD-76F7367B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D71141-0E0C-4770-8205-DEF28F6D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32C5C0-4405-4D0C-B4CB-4ACEBFD7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BF40D3-18B0-4152-AAAE-719006BE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BE849-8C62-4B51-84B2-63F8DC209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38FCA1-E59E-4872-9C30-9F82EE65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D53B1E-F559-4936-9FF1-D7FA39C0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key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75176F-F7DB-465A-8ABC-4D71DBCD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8F9C67-05F2-4BD4-9F85-63FC2A5C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D54FE5B-68E9-40B7-A705-3CFA3DAA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B2A7F4-59BE-47D0-AC5A-071FACF1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the invitation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C4A5BF-69C2-45F4-ABAD-F0386EF56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803532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F57EFF-6355-4E46-A890-5F854022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3BEC0-C5DE-4446-8D6F-F46ECA2A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106A5-E267-4483-A61E-0151BCBC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62A78-81BA-4FFA-A75C-D85B05A2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32137-949D-413E-8D72-BDD3FFB9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storytelling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24F020-5167-45E0-A0DF-25C363BF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DCF3C8-D483-4623-AB37-983A565AB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DD4E01-E238-421D-9B9A-66CB7F972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35488-EB94-4CE2-BA9B-E305A3F5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6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Artifacts feel interesting but disconnected.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D30C03-6838-4894-B3AD-32E996B70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6C660D-9D48-45B9-963D-D0A0D38A7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pitch lacks a clear emotional arc.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56F50-45E5-4581-9C9C-6147EB1A8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4E9B5E-5BC5-4BD7-8DBF-31E7A16F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cannot picture the guest experience.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9B6A72-A254-4E47-9E8D-6360715A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9E3C0-DC6D-433D-8E25-7747F5E0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CC7093-BA5B-48DB-AE6B-76D138A2A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33FAAF-5879-402C-803A-27CB94FF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9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object supports one unfolding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C98E09-DB1A-4FED-B1E9-5E811ADBF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3435DB-8347-427E-9831-62EC4994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moves from curiosity to action.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88C1E4-0ECD-4701-B7CD-5C26CB28B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479246-FCE6-49DF-A056-59E1EA2A5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stage the night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7347043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8DFFCF-57F3-4BE1-8199-4222477C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44E44-FCAC-4121-9F5A-67778470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F6BCB8-8ADC-492B-841C-6D6230B8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882D9-6203-4C77-9009-11730193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BEB41-BA73-4368-98FB-4354F824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8E92B-BE98-4EA6-AFB8-2E27B259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BD0DB-06A9-4EDD-B1A6-FC0333C5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CE7CD-8171-4CB7-865E-E705F3DB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F792FB-15F6-486F-908C-52D0CAC1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MUSEUM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34187-5D6F-4AE7-B4CA-AAD12C7F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concept that feels fresh, feasible, and aligned with the museum's mission.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AF83D3-7439-45E7-91F5-73C140F3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24FAC6-3B4A-4F8A-9200-44B0852CA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28629A-9BF7-45D9-A3BE-0F8C22C1C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B1DAED-9B99-4FA7-A99B-1C09FAEF8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CITY SPONSOR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0AC48-5DD3-479D-A0D8-C6485324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public-facing idea that connects culture, community, and local pride.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6CA4F-6212-40B7-B787-4B4472419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D15ABD-0BED-457E-93E9-5458E0B5F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4734FE-2306-4ABA-9F78-F8E9BFF9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209C00-15AD-41E3-B647-72A619A46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EVENT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73D601-F663-4511-A9EC-894BFE46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flow for exhibits, lighting, and guest movement.</a:t>
            </a:r>
          </a:p>
        </p:txBody>
      </p:sp>
    </p:spTree>
    <p:extLst>
      <p:ext uri="{BB962C8B-B14F-4D97-AF65-F5344CB8AC3E}">
        <p14:creationId xmlns:p14="http://schemas.microsoft.com/office/powerpoint/2010/main" val="1355321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BACB83-620D-4CE9-91F4-86A3741E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AA4CA-9079-4AD8-952E-4019BD55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266971-3A8B-463D-AC0A-6FAEDDF7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88892-6658-45CE-B5BD-F6EB1EF8D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550F54-1E49-4E1A-8718-92A17996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C7114A-5C5C-4397-B46D-9EE0777F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F63B1-FD06-4F5F-BDD3-54A33B780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B210A-EDAD-45D1-8E6F-EA0A0AE3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A9878E-4E6F-48FA-9DF3-16468D757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788F8A-D398-49CA-A557-CD3ED4BD6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752B6-157C-439C-BA49-A8A0CD37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relic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95592D-5F78-4FF7-B451-6C3BD9C4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D2261F-A122-44DF-9B73-D27423AE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96419-67D2-434F-A240-75F9FBC4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A15C5F-728E-4ECE-8E2A-A33E8717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754281-A192-422E-B52F-E24D3C2AB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E6991-ABA4-4A66-9C62-3096594C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human stake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42381-1AEE-42C2-A5C6-F702D4ACE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DE784-7454-43A9-B2EB-D32109E9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0184E5-4D75-49FF-8971-223B2569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AE2F90-E32C-4652-A790-A9A37CCA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F6D589-AF52-40E6-A96E-78BD325C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B71C3B-437E-4F0A-B209-4C2715AF8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04922F-7BF4-468C-B7BE-28B71036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3F249F-37D6-41E5-8ABD-253A3C8B0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279EFE0-9EC1-40AA-B464-51A2FBCF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DD08A6-A60B-477E-BA8F-47920D1C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8B7D2B-078C-4E91-AD08-CB724764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ACF8968-E765-40A9-A978-B4FD8CB4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key moments</a:t>
            </a:r>
          </a:p>
        </p:txBody>
      </p:sp>
    </p:spTree>
    <p:extLst>
      <p:ext uri="{BB962C8B-B14F-4D97-AF65-F5344CB8AC3E}">
        <p14:creationId xmlns:p14="http://schemas.microsoft.com/office/powerpoint/2010/main" val="4189525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82277-196B-4AEF-935A-AF65317C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9E3BA3-D5BF-4B89-B1AB-30E84010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977A52-C089-4033-A93E-C73E3BAA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D589FE-271F-4291-88A7-AB33BFEB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D0EA30-3931-4D7F-8471-62E5F62C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storytelling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2D235B-6E2D-4575-A38C-7017E5504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9BBB6-1A5E-4082-89BE-77B2D529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9905E6-1DB5-4023-BC79-D552A500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curator turn a quiet collection into a night guests will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DB365-E320-42A0-8BAD-C8D8C53C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FA6719-2E01-4A56-8BDE-ECE682B0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9C951-D8ED-4FAA-9B19-A2948A4B1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8F1228-AC02-43B2-A107-103F7E90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human stake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BE829A-0535-4E7D-8B1C-354FCE8A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413348-013B-4C07-89A2-8ED0BB4E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CBF10-4AF4-4219-850E-165E993E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BECE7C-1555-42A9-B52A-FB3D91900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5A97F2-A700-4560-B8DE-65C2D85A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D98AC-4D92-451B-9DA5-B5E1FA039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invitation</a:t>
            </a:r>
          </a:p>
        </p:txBody>
      </p:sp>
    </p:spTree>
    <p:extLst>
      <p:ext uri="{BB962C8B-B14F-4D97-AF65-F5344CB8AC3E}">
        <p14:creationId xmlns:p14="http://schemas.microsoft.com/office/powerpoint/2010/main" val="21104813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8102E7-19BC-42C7-AF16-49187DDD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5B96C-0C1B-4DAA-A107-89D5FD051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6C1633-BA65-46F1-A4C2-90415EA8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86D74-960C-4E0C-86DF-B83ABEE1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B3731B-3346-43C5-A22D-4ED562B2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best storytelling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C23E7-01D3-4A0A-B383-455B1B706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C86207-53B1-40F6-A6F6-6B5DEA19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A637A0-ADFC-42DA-B9D3-C9728611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D9B2E3-C61E-4095-BD39-43E724FA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 with the relic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FB88F-6BC9-4151-809C-01D92052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2F4ECB-AC97-4FA1-838E-3E02FA142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A224AE-4FAC-492C-90EB-20075FC9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A675F3-4D05-4C7D-AC06-7D9096BF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CF3C06-7F67-4944-A884-B260F0DA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Reveal the human stake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09EDA2-6CBA-4D61-938B-838EE948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240104-9AAB-46A0-A353-7371CF57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89E8B1-30C1-497C-A67D-EBA96914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BEE2C4-9CF5-4F0F-A4ED-DDFEC7D5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E9D2E9-99AE-4C01-9F88-F98F65BD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visitor path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DED0B7-6398-409A-9761-90B862FB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DEB1B-3834-434A-B42B-77B47A93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52F4C4-D903-49AD-9974-F94008C0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FB73A1-9277-454F-AD9E-54DD462D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270788-95C5-4576-8383-290D63315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the invitation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702364-E989-4220-B2FE-96BD1A26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90298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32271-33AC-4FB0-AB84-30A59D79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300F1-FA13-4CD0-8962-B1E4CBE9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0380B7-2AC6-433A-BC90-27C088934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object, one journey, one unforgettable night.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83CB72-6A65-4536-A742-0A8AA22F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9071C-AFB2-4AF0-9060-D6925F24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B464CC-9EAC-4435-B1CC-1098D78A7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D2772A-A4F1-4815-8933-4088DC36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679677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2026-10-01T20:37:12.1130000Z</dcterms:created>
  <dcterms:modified xsi:type="dcterms:W3CDTF">2026-10-01T20:37:12.1140000Z</dcterms:modified>
</coreProperties>
</file>