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2ef6fc833a413b" /><Relationship Type="http://schemas.openxmlformats.org/officeDocument/2006/relationships/extended-properties" Target="/docProps/app.xml" Id="R874b35cd3d624fdf" /><Relationship Type="http://schemas.openxmlformats.org/officeDocument/2006/relationships/officeDocument" Target="/ppt/presentation.xml" Id="R88114fc5053845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0297bce9624be8"/>
  </p:sldMasterIdLst>
  <p:notesMasterIdLst>
    <p:notesMasterId xmlns:r="http://schemas.openxmlformats.org/officeDocument/2006/relationships" r:id="R7205776424f24aaa"/>
  </p:notesMasterIdLst>
  <p:sldIdLst>
    <p:sldId xmlns:r="http://schemas.openxmlformats.org/officeDocument/2006/relationships" id="256" r:id="R84bca3c5335d48ff"/>
    <p:sldId xmlns:r="http://schemas.openxmlformats.org/officeDocument/2006/relationships" id="257" r:id="Rd9907462ec144e63"/>
    <p:sldId xmlns:r="http://schemas.openxmlformats.org/officeDocument/2006/relationships" id="258" r:id="Rb648b777ea1547fc"/>
    <p:sldId xmlns:r="http://schemas.openxmlformats.org/officeDocument/2006/relationships" id="259" r:id="R97b2825501fb4f9d"/>
    <p:sldId xmlns:r="http://schemas.openxmlformats.org/officeDocument/2006/relationships" id="260" r:id="R47c29da68b314670"/>
    <p:sldId xmlns:r="http://schemas.openxmlformats.org/officeDocument/2006/relationships" id="261" r:id="R6217e7e3b4334866"/>
    <p:sldId xmlns:r="http://schemas.openxmlformats.org/officeDocument/2006/relationships" id="262" r:id="R0c8f8cd3f1a948c3"/>
    <p:sldId xmlns:r="http://schemas.openxmlformats.org/officeDocument/2006/relationships" id="263" r:id="Rde459cc1be74400d"/>
    <p:sldId xmlns:r="http://schemas.openxmlformats.org/officeDocument/2006/relationships" id="264" r:id="R690e5c2cf07d4025"/>
    <p:sldId xmlns:r="http://schemas.openxmlformats.org/officeDocument/2006/relationships" id="265" r:id="Rc7197626cc984dc8"/>
    <p:sldId xmlns:r="http://schemas.openxmlformats.org/officeDocument/2006/relationships" id="266" r:id="Raa0f56d9dc7c40a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c30def4dce4568" /><Relationship Type="http://schemas.openxmlformats.org/officeDocument/2006/relationships/slideMaster" Target="/ppt/slideMasters/slideMaster1.xml" Id="R960297bce9624be8" /><Relationship Type="http://schemas.openxmlformats.org/officeDocument/2006/relationships/notesMaster" Target="/ppt/notesMasters/notesMaster1.xml" Id="R7205776424f24aaa" /><Relationship Type="http://schemas.openxmlformats.org/officeDocument/2006/relationships/presProps" Target="/ppt/presProps.xml" Id="R31ea9abe37704081" /><Relationship Type="http://schemas.openxmlformats.org/officeDocument/2006/relationships/tableStyles" Target="/ppt/tableStyles.xml" Id="Rc4a9e53f20d74a25" /><Relationship Type="http://schemas.openxmlformats.org/officeDocument/2006/relationships/slide" Target="/ppt/slides/slide1.xml" Id="R84bca3c5335d48ff" /><Relationship Type="http://schemas.openxmlformats.org/officeDocument/2006/relationships/slide" Target="/ppt/slides/slide2.xml" Id="Rd9907462ec144e63" /><Relationship Type="http://schemas.openxmlformats.org/officeDocument/2006/relationships/slide" Target="/ppt/slides/slide3.xml" Id="Rb648b777ea1547fc" /><Relationship Type="http://schemas.openxmlformats.org/officeDocument/2006/relationships/slide" Target="/ppt/slides/slide4.xml" Id="R97b2825501fb4f9d" /><Relationship Type="http://schemas.openxmlformats.org/officeDocument/2006/relationships/slide" Target="/ppt/slides/slide5.xml" Id="R47c29da68b314670" /><Relationship Type="http://schemas.openxmlformats.org/officeDocument/2006/relationships/slide" Target="/ppt/slides/slide6.xml" Id="R6217e7e3b4334866" /><Relationship Type="http://schemas.openxmlformats.org/officeDocument/2006/relationships/slide" Target="/ppt/slides/slide7.xml" Id="R0c8f8cd3f1a948c3" /><Relationship Type="http://schemas.openxmlformats.org/officeDocument/2006/relationships/slide" Target="/ppt/slides/slide8.xml" Id="Rde459cc1be74400d" /><Relationship Type="http://schemas.openxmlformats.org/officeDocument/2006/relationships/slide" Target="/ppt/slides/slide9.xml" Id="R690e5c2cf07d4025" /><Relationship Type="http://schemas.openxmlformats.org/officeDocument/2006/relationships/slide" Target="/ppt/slides/slide10.xml" Id="Rc7197626cc984dc8" /><Relationship Type="http://schemas.openxmlformats.org/officeDocument/2006/relationships/slide" Target="/ppt/slides/slide11.xml" Id="Raa0f56d9dc7c40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39ee5bf49941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edd1dd6167499e" /><Relationship Type="http://schemas.openxmlformats.org/officeDocument/2006/relationships/notesMaster" Target="/ppt/notesMasters/notesMaster1.xml" Id="R03d3ceb780ef40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e0c52b05fc4fb0" /><Relationship Type="http://schemas.openxmlformats.org/officeDocument/2006/relationships/notesMaster" Target="/ppt/notesMasters/notesMaster1.xml" Id="R40ab2919cbe048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a856e933d94c9b" /><Relationship Type="http://schemas.openxmlformats.org/officeDocument/2006/relationships/notesMaster" Target="/ppt/notesMasters/notesMaster1.xml" Id="R48edcacca99842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7554b988dc4a4d" /><Relationship Type="http://schemas.openxmlformats.org/officeDocument/2006/relationships/notesMaster" Target="/ppt/notesMasters/notesMaster1.xml" Id="R29d663d0603342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b55700565c4923" /><Relationship Type="http://schemas.openxmlformats.org/officeDocument/2006/relationships/notesMaster" Target="/ppt/notesMasters/notesMaster1.xml" Id="Rf220ee070ec045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efa1734ac34078" /><Relationship Type="http://schemas.openxmlformats.org/officeDocument/2006/relationships/notesMaster" Target="/ppt/notesMasters/notesMaster1.xml" Id="R0a96d1daa6a940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5604f5987a44ca" /><Relationship Type="http://schemas.openxmlformats.org/officeDocument/2006/relationships/notesMaster" Target="/ppt/notesMasters/notesMaster1.xml" Id="R0eefd9ca16fe484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52c5b71a64423d" /><Relationship Type="http://schemas.openxmlformats.org/officeDocument/2006/relationships/notesMaster" Target="/ppt/notesMasters/notesMaster1.xml" Id="Rc947305d60c245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b379b9251743ca" /><Relationship Type="http://schemas.openxmlformats.org/officeDocument/2006/relationships/notesMaster" Target="/ppt/notesMasters/notesMaster1.xml" Id="R4769a91fa0984f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ebf3526e3d74a65" /><Relationship Type="http://schemas.openxmlformats.org/officeDocument/2006/relationships/notesMaster" Target="/ppt/notesMasters/notesMaster1.xml" Id="R9aac03dcfdb6482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beeffbf7a4407c" /><Relationship Type="http://schemas.openxmlformats.org/officeDocument/2006/relationships/notesMaster" Target="/ppt/notesMasters/notesMaster1.xml" Id="R7d8eafeed8b34d1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b4b9cb8c234d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0ee0401d9b486f" /><Relationship Type="http://schemas.openxmlformats.org/officeDocument/2006/relationships/slideLayout" Target="/ppt/slideLayouts/slideLayout1.xml" Id="R3501ef8f59b14a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01ef8f59b14a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a276c37904cb0" /><Relationship Type="http://schemas.openxmlformats.org/officeDocument/2006/relationships/image" Target="/ppt/media/image.png" Id="Rb87fb360c8924933" /><Relationship Type="http://schemas.openxmlformats.org/officeDocument/2006/relationships/notesSlide" Target="/ppt/notesSlides/notesSlide1.xml" Id="Rf1e21b02c74f41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577ac9de3641a4" /><Relationship Type="http://schemas.openxmlformats.org/officeDocument/2006/relationships/notesSlide" Target="/ppt/notesSlides/notesSlide2.xml" Id="Ra9894ac755f446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02576e06c040ee" /><Relationship Type="http://schemas.openxmlformats.org/officeDocument/2006/relationships/notesSlide" Target="/ppt/notesSlides/notesSlide3.xml" Id="Rf210dfc6076b47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a46ef0ce74825" /><Relationship Type="http://schemas.openxmlformats.org/officeDocument/2006/relationships/notesSlide" Target="/ppt/notesSlides/notesSlide4.xml" Id="R4089640365b441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96f920f1940fc" /><Relationship Type="http://schemas.openxmlformats.org/officeDocument/2006/relationships/notesSlide" Target="/ppt/notesSlides/notesSlide5.xml" Id="Rd0a7cc237d1245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682d5276a4f94" /><Relationship Type="http://schemas.openxmlformats.org/officeDocument/2006/relationships/notesSlide" Target="/ppt/notesSlides/notesSlide6.xml" Id="Rf5bccae7d6cb42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ec9acbedc49b8" /><Relationship Type="http://schemas.openxmlformats.org/officeDocument/2006/relationships/notesSlide" Target="/ppt/notesSlides/notesSlide7.xml" Id="R92db4512e6b446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0058074b0a4168" /><Relationship Type="http://schemas.openxmlformats.org/officeDocument/2006/relationships/notesSlide" Target="/ppt/notesSlides/notesSlide8.xml" Id="R05eb27d8878e42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568a9a76649bd" /><Relationship Type="http://schemas.openxmlformats.org/officeDocument/2006/relationships/notesSlide" Target="/ppt/notesSlides/notesSlide9.xml" Id="R43a69456c5454a7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3f715f842400a" /><Relationship Type="http://schemas.openxmlformats.org/officeDocument/2006/relationships/notesSlide" Target="/ppt/notesSlides/notesSlide10.xml" Id="R504c9d1061ed48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9d434a838e4f8c" /><Relationship Type="http://schemas.openxmlformats.org/officeDocument/2006/relationships/notesSlide" Target="/ppt/notesSlides/notesSlide11.xml" Id="R048459aebc274d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FE4CC-0834-4CCE-8DE7-3CCB4D33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E174F-3F68-48BB-9BD9-7A2274E4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FAEEA0-2F36-41F9-925A-F30CE40B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5799DA-27E5-429E-99F6-ED10EF47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turns a lost diary into a moving tour that visitors remember.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BACA32-1BBD-45FB-A1F8-A4E7BA66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636767-BA5F-438E-BC0F-8146D5AA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DAD755-73EC-41AA-82A7-2CB9C0339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B0AF10-C10F-4E06-B13A-96CDB67A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7fb360c892493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506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7F655-F591-4BC0-9E2A-9238394F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6CEF2-84E4-4B91-8344-9F8DB576A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326D3F-0D3D-45FB-A9BC-AD78C9A0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A593A-F4A8-4799-8D51-1F8437C5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33D340-C83B-4C0A-B5D7-E59D28B0D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9AAE4-14B7-4137-BA90-F1B4474B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C2E30-9E3C-4FBB-8BB3-2EA335BB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6EE166-2FC3-4B36-BF27-C5F4F512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Discovery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EE4262-8D84-4E62-BD8B-CA800588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emotional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CE2FE5-ED91-46FC-8447-A86B5DEE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DE09A-4D14-4C9F-BC54-CB8FDCD6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099F4-D711-407D-8F3D-A8C5DCC6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6CF1A5-9304-41B5-A102-395A6BF2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18F1C0-55F4-4EC4-BDAB-BE912E8DC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C05EDE-0595-4F82-A674-1C33F031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CDAB5D-AD59-460C-AE01-3938F830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9F33D0-028D-4308-BB3C-DD8E0AE4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vivid scene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09DE20-4162-4B72-8A1B-BDE6B3C5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8499C7-D8D7-49A3-B44A-0A6B6B54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3F2497-5070-4BC9-9FA0-960F2532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8ABC78-BC93-4C2B-BF3A-35F153EB1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 clear arc</a:t>
            </a:r>
          </a:p>
        </p:txBody>
      </p:sp>
    </p:spTree>
    <p:extLst>
      <p:ext uri="{BB962C8B-B14F-4D97-AF65-F5344CB8AC3E}">
        <p14:creationId xmlns:p14="http://schemas.microsoft.com/office/powerpoint/2010/main" val="4564228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12CF5-1894-4260-B140-059B50C3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EEDFB-041B-4BFD-83A2-6A35D972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643CCB-697A-46AF-BF32-83EB6CDB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473B4-EC2A-4781-9CE7-1AA21EEE8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B32E0-3222-4CA3-BCCB-A6436C5A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diary into an immersive visitor journey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3BB9B6-801A-40B7-9B78-CF982878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B4DA12-F7EA-47E5-BC2B-F27158B4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870914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B309BF-7FB4-4B92-8CD6-26FBC575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B5B98C-8712-4850-A735-4BCBDF89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2B1FC9-E6C0-44B5-A6DB-F9BD6B54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2D7CF8-51A5-4854-98D7-1C66870A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729F8-0938-4F52-A89F-73F234AB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best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4D672-423F-44D1-80FD-9B92F1D0A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C79C60-64C0-41C1-901E-481369A2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6E26FC-848E-48F5-ADAA-6FBEC456C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DD27B6-7F8B-40CC-BBB8-2E4951F5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E6AFC8-ED5A-4012-8CD8-E3161DCD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AFB51C-4825-48B5-9211-D3CE0D1F8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F50AA8-00FC-4EB2-946B-F6528705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EBF2B6-92B5-476D-8A29-EED0C8D0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BF240-9B26-4569-9A58-6E82A41E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diary into an immersive visitor jo…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3F5F86-4328-4714-873D-3C2D6A45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99AE97-48B1-4B7B-AD5F-F40875D3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D2AE5A-91FD-4E39-886C-F2B95A94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A10F79-79C9-41EE-80A9-77AE0D79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C4F909-E230-4DA2-B42B-D8469F59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End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F688E8-997D-4FD8-A054-CDC4B7DF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040507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C32936-3612-49C7-B5AD-98B5CE46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B16891-466B-42C1-B631-7B27A06E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89B646-5ECB-4058-8814-0087CAB2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31FDB-5DE3-48A9-9230-CE48B393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516207-6E5F-4739-B309-16A3B7BC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E2CDC9-74FD-43DB-84C8-66E7AD4F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1E684-8619-4EFF-BDF7-9EC7694C7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A9670A-B91F-4D31-BEC8-7BDA1205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30700-3491-4D4C-8028-128FFE565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emotional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5C1B9-C54C-4526-8099-401B8D0C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1821CD-F4EE-4109-A747-6DE0F956F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377867-5AEE-4915-BAC2-ED46F62F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BEB4D0-18B5-40B7-80D7-965FC1C4F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2DBAD1-2A28-44BB-876E-90A33741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4F60D8-DE4C-4E86-A23E-95D3EE75E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77800D-A1A5-463C-9F3E-5F8BA7AC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FF850F-3E2E-4884-8DD8-034E51E8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scene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8C797E-BC74-49B8-9F01-91530EA1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ED9879-CCE2-4C98-A4D0-5CF5F2AA6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B5AD1E-A0CB-416E-B19A-95E9C53C3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D8A992-7F02-45E9-9051-5083C638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a clear arc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CDA1A8-A68B-4EEE-B435-418444DB5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387950-518C-4DF4-8D86-4BEEFC10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623165-ADDA-4D45-8582-A56B26D78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818CD3-2314-4188-951B-2967BD4C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EB3453-3BD6-40BF-8662-72C81A69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187529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B760E2-A77D-42BD-BF50-32B3BD82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89F4E3-794A-4DA4-B5FC-6820C7204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A4C09-5B06-4CC6-A4E0-93030C82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7E15C-0494-4EEC-8DD1-3543F303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9F4C73-D162-4B5D-B3AC-1C083BB40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AE0809-A4D4-48CE-BEE1-EC3CB687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B1A83-A74D-43D6-ABC4-E82A151F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04B976-1BFE-4959-9F62-BCCB1348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BCDE68-024D-43CC-BFAD-F8B70C332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Artifacts feel disconnected and hard to remember.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783B27-E35D-43FE-922E-C4016DF4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E485F8-C943-4543-93FA-FFF94CA0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Visitors hear facts, but not the human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9D8F97-562A-407D-BFA2-4A5BE177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CD323E-8ED4-4635-94D0-526F2AD8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exhibit starts strong, then loses momentum.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9DE821-6360-463D-8230-5B5B85FD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528CDE-D172-44CF-A38F-D902FA37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533A91-ADAA-4ED2-8478-6743B545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2ED7C1-AC97-4C7E-AF6C-C0C6EF0E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stop builds toward one clear emotional thread.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45F94E-3DE9-4D0B-A589-37F8B992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7C8837-7B70-4B23-B0E5-D601F0FD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Visitors understand the diary owner’s choices and fears.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0C6A7C-9BC4-4279-B520-8296BC8FB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C28E75-24E1-42F9-8715-FAE92D14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room leaves a lasting, thoughtful impression.</a:t>
            </a:r>
          </a:p>
        </p:txBody>
      </p:sp>
    </p:spTree>
    <p:extLst>
      <p:ext uri="{BB962C8B-B14F-4D97-AF65-F5344CB8AC3E}">
        <p14:creationId xmlns:p14="http://schemas.microsoft.com/office/powerpoint/2010/main" val="16014744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A0529C-DAE3-4378-9D23-8D674C6C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724E12-4E22-4AF4-860B-68AB6E17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F9000B-A5DE-4F2F-9B03-D3C77E55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160F75-F539-4B36-8479-06EEDBBEF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B1D1BF-C064-4D3A-824D-F8D5F70C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EB9DA6-1AE9-4EA9-BFD8-1F8ACE7F0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DE12CA-BA40-4DBD-94D6-805DDD7C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3C2B74-A195-48F0-856A-546FD466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FD0B6-6458-4A8D-B0F2-1F0F11994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8D1474-B37E-444D-A850-1347F4F7C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exhibits into a story visitors can follow and feel.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94EEBA-25E4-4A90-8A8C-7485361C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E030CB-B22D-49A1-9683-8D9B1E44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5D7AC1-F93C-4AF7-9534-4549DAA8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EDF4EB-F248-4779-AB5D-986923A2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TOUR GUIDES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B407B6-2075-429D-8130-EA1AA6A3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artifacts with a clear narrative that keeps groups engaged.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3C01DE-167F-4356-8E95-F3B94A088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AE08FD-8950-4799-BA7E-DDB5A633D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1FBFBE-9AAF-49F6-A561-BE2A8D272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A83A9D-2371-4BDB-B2B3-D166D1087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EXHIBIT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C52974-D6EC-43A7-8D4D-FA742CC7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Organize content into scenes, moments, and a memorable ending.</a:t>
            </a:r>
          </a:p>
        </p:txBody>
      </p:sp>
    </p:spTree>
    <p:extLst>
      <p:ext uri="{BB962C8B-B14F-4D97-AF65-F5344CB8AC3E}">
        <p14:creationId xmlns:p14="http://schemas.microsoft.com/office/powerpoint/2010/main" val="5018978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C02D5B-F03C-4266-8904-EE6060600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C5E12C-52F3-4927-8FC4-3C3B7692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35EB41-1A83-40DC-9AD0-D913D3961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9496C0-0F04-4AF8-96A4-38793081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7915E0-D680-40D3-B48D-9BE5715F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51FEB-0B7C-400C-AF84-6883C2DE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19C27-E269-4BD2-8274-CCBF7B78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BD291D-8B9A-473A-967A-5882F9AED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51BBDB-F167-4F05-A7E6-71E2A25A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97097D-1A8B-4680-ADAD-CBDEE98F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DF82B-4C02-4FBD-8DF7-C8B366A8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emotional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FB631B-3A9F-4284-ACC9-9195EEFC3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A81599-C6D3-423D-A331-219C7333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4B1FCB-EBEF-4C5F-A62E-30B9EAEC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7232C-2E4F-4F56-8ED3-177E5D59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E385FC-046A-4C61-87F6-8BF5E737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60E76-D792-4200-88C8-455BFE51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776A3E-C7AE-42C1-B0DA-88CC8C14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EEAFB4-A129-49CE-9D2B-10C64C45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C2B162-36D9-466D-B03B-2ECBD596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D4B41E-7B27-4130-8ACC-586CD17B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E52209-199D-49C7-A339-F6F86852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074B1C-8725-40C9-A9B5-0CFBAE9E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scene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C5E8BC-D43D-4E33-8EE6-4677186F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CC24EB-EF4D-4DF2-A2BF-1E77CCDA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227C49-30AB-4574-AE34-EDB73D4F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C0549C-7A13-411A-A04C-6A5D3BB1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9F8D41-F1D1-445E-BF6B-C7602EA8B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E32B15-F351-47AB-BCD3-9A2A9FFC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a clear arc</a:t>
            </a:r>
          </a:p>
        </p:txBody>
      </p:sp>
    </p:spTree>
    <p:extLst>
      <p:ext uri="{BB962C8B-B14F-4D97-AF65-F5344CB8AC3E}">
        <p14:creationId xmlns:p14="http://schemas.microsoft.com/office/powerpoint/2010/main" val="3073609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C35E56-5385-40F2-A09D-EE18D66B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2834F5-E442-4D2C-B927-298ACF26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1E638-296E-4E53-969B-32C512C3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6F7330-A0C2-4D5F-9CA4-A3364529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168D8-CEAA-49F7-95A8-529AA44D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0F8B5-A8E3-4043-9F54-C2B9D09F3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33AE4-567B-4967-AAEA-C27452C5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E3DB29-9630-45D6-BA63-33278E5E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forgotten diary become the thread that guides an entire museum tour?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98CC9-1738-4290-9A59-FD0FD361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C2C9DF-F3B6-4486-9B6F-E926F1913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296DB2-1B56-4584-9F28-A5653518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6AFD37-74DE-4C18-BF09-8AF45490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14FC83-C72D-48FD-9F39-4463B2CF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8CAC11-CFAB-4C3F-99FC-077825D7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ED8778-E1A6-4575-A88B-FF88345C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vivid scene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FD1F3A-8BB9-4344-88AB-82BF2298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F660B5-88DE-4988-AB74-EE58D866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FE6E30-F5C6-47CD-BDA1-2E08EE22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3108152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933E35-10EA-4BAF-BD49-13739762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39ACD-2387-4660-895C-B7B71F79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EBE444-14DA-4F22-AA4E-DDDD3086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4B72EE-DB2C-42FD-B46C-DF592BEF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80DF6D-E5F0-4AA9-8121-386AF0D0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A2E906-C93A-44C7-BEC5-1F6AC3EDD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67AFA-B2D6-423A-8AB1-F1F039D5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29303-C880-467A-80DE-0FD6AB24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BE694E-CBBF-49B1-9BEB-81E752D3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emotional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D4744B-33F7-4170-A3E0-7103EEB9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CB791E-B4F3-4287-81D5-CFDDFE65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FA3F28-A670-41B8-BD7B-7B8CC19C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C60B79-565E-4999-A1F5-D1D4A62D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AFFE13-224F-45D8-A630-28856AAA1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21CA04-2802-4297-878B-9130C3EB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6DFCD0-043B-47CE-8ED9-65457658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536C9-9E06-476F-8886-2E478F26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788A81-79F9-42B9-83B2-5DB19297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AC2E34-1417-4611-8BF4-5BDFEBF0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scene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65D873-F5B9-4979-AA48-3F150C57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948416-F24B-4471-8A48-5F863489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3AAA47-078A-4827-BE27-21F9248F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503BB4-B2DA-4170-AEFC-18392D0E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30F3F1-5B5A-4C38-AE4B-D93CF3947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862DE6-F1F1-4FE1-BEE9-A931CA417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017143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FF3C26-EC44-4796-AFF1-A20FD3394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830427-6399-48BD-8E0D-87F542B5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95030A-4473-423F-9A27-F40B0D65E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Let the story lead every slide.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1A7D14-0B30-4D41-9734-7428CAF5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B3ED79-6279-4D89-B935-E8F03EE9F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6991C-47AF-4615-A57F-4411BBCE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24DF8-EE83-44F5-825D-A077582B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308324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2026-10-01T20:50:48.9690000Z</dcterms:created>
  <dcterms:modified xsi:type="dcterms:W3CDTF">2026-10-01T20:50:48.9690000Z</dcterms:modified>
</coreProperties>
</file>