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05794570b64f70" /><Relationship Type="http://schemas.openxmlformats.org/officeDocument/2006/relationships/extended-properties" Target="/docProps/app.xml" Id="Rab7629c6f71b4311" /><Relationship Type="http://schemas.openxmlformats.org/officeDocument/2006/relationships/officeDocument" Target="/ppt/presentation.xml" Id="Re29df9bf18aa4b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996ae105324864"/>
  </p:sldMasterIdLst>
  <p:notesMasterIdLst>
    <p:notesMasterId xmlns:r="http://schemas.openxmlformats.org/officeDocument/2006/relationships" r:id="R34e747ca7d034172"/>
  </p:notesMasterIdLst>
  <p:sldIdLst>
    <p:sldId xmlns:r="http://schemas.openxmlformats.org/officeDocument/2006/relationships" id="256" r:id="Ra6bb22bf8a794935"/>
    <p:sldId xmlns:r="http://schemas.openxmlformats.org/officeDocument/2006/relationships" id="257" r:id="R1907d2e66f28499e"/>
    <p:sldId xmlns:r="http://schemas.openxmlformats.org/officeDocument/2006/relationships" id="258" r:id="R8658562d9fae4f18"/>
    <p:sldId xmlns:r="http://schemas.openxmlformats.org/officeDocument/2006/relationships" id="259" r:id="Rbdf60fa7ce6c4cbf"/>
    <p:sldId xmlns:r="http://schemas.openxmlformats.org/officeDocument/2006/relationships" id="260" r:id="R473339e6245f460d"/>
    <p:sldId xmlns:r="http://schemas.openxmlformats.org/officeDocument/2006/relationships" id="261" r:id="R3eee755b25d24b03"/>
    <p:sldId xmlns:r="http://schemas.openxmlformats.org/officeDocument/2006/relationships" id="262" r:id="Rfd9faf25e7a14163"/>
    <p:sldId xmlns:r="http://schemas.openxmlformats.org/officeDocument/2006/relationships" id="263" r:id="Rf526c6b4df5440e4"/>
    <p:sldId xmlns:r="http://schemas.openxmlformats.org/officeDocument/2006/relationships" id="264" r:id="Raa3bd1ff3ed34d44"/>
    <p:sldId xmlns:r="http://schemas.openxmlformats.org/officeDocument/2006/relationships" id="265" r:id="Rdf388b660b3e4798"/>
    <p:sldId xmlns:r="http://schemas.openxmlformats.org/officeDocument/2006/relationships" id="266" r:id="Rba91ee1194844a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809913cd7f4166" /><Relationship Type="http://schemas.openxmlformats.org/officeDocument/2006/relationships/slideMaster" Target="/ppt/slideMasters/slideMaster1.xml" Id="R72996ae105324864" /><Relationship Type="http://schemas.openxmlformats.org/officeDocument/2006/relationships/notesMaster" Target="/ppt/notesMasters/notesMaster1.xml" Id="R34e747ca7d034172" /><Relationship Type="http://schemas.openxmlformats.org/officeDocument/2006/relationships/presProps" Target="/ppt/presProps.xml" Id="Rda4a9ea30f2e4535" /><Relationship Type="http://schemas.openxmlformats.org/officeDocument/2006/relationships/tableStyles" Target="/ppt/tableStyles.xml" Id="Rb08603b17da145e6" /><Relationship Type="http://schemas.openxmlformats.org/officeDocument/2006/relationships/slide" Target="/ppt/slides/slide1.xml" Id="Ra6bb22bf8a794935" /><Relationship Type="http://schemas.openxmlformats.org/officeDocument/2006/relationships/slide" Target="/ppt/slides/slide2.xml" Id="R1907d2e66f28499e" /><Relationship Type="http://schemas.openxmlformats.org/officeDocument/2006/relationships/slide" Target="/ppt/slides/slide3.xml" Id="R8658562d9fae4f18" /><Relationship Type="http://schemas.openxmlformats.org/officeDocument/2006/relationships/slide" Target="/ppt/slides/slide4.xml" Id="Rbdf60fa7ce6c4cbf" /><Relationship Type="http://schemas.openxmlformats.org/officeDocument/2006/relationships/slide" Target="/ppt/slides/slide5.xml" Id="R473339e6245f460d" /><Relationship Type="http://schemas.openxmlformats.org/officeDocument/2006/relationships/slide" Target="/ppt/slides/slide6.xml" Id="R3eee755b25d24b03" /><Relationship Type="http://schemas.openxmlformats.org/officeDocument/2006/relationships/slide" Target="/ppt/slides/slide7.xml" Id="Rfd9faf25e7a14163" /><Relationship Type="http://schemas.openxmlformats.org/officeDocument/2006/relationships/slide" Target="/ppt/slides/slide8.xml" Id="Rf526c6b4df5440e4" /><Relationship Type="http://schemas.openxmlformats.org/officeDocument/2006/relationships/slide" Target="/ppt/slides/slide9.xml" Id="Raa3bd1ff3ed34d44" /><Relationship Type="http://schemas.openxmlformats.org/officeDocument/2006/relationships/slide" Target="/ppt/slides/slide10.xml" Id="Rdf388b660b3e4798" /><Relationship Type="http://schemas.openxmlformats.org/officeDocument/2006/relationships/slide" Target="/ppt/slides/slide11.xml" Id="Rba91ee1194844a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d60ef2668940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ea0b91a2644921" /><Relationship Type="http://schemas.openxmlformats.org/officeDocument/2006/relationships/notesMaster" Target="/ppt/notesMasters/notesMaster1.xml" Id="R7ecc55ea077a4d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605a936ee2491c" /><Relationship Type="http://schemas.openxmlformats.org/officeDocument/2006/relationships/notesMaster" Target="/ppt/notesMasters/notesMaster1.xml" Id="R859e69da28a748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113cb3572c4e16" /><Relationship Type="http://schemas.openxmlformats.org/officeDocument/2006/relationships/notesMaster" Target="/ppt/notesMasters/notesMaster1.xml" Id="Ra4cd9d3251a141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920277ad604c39" /><Relationship Type="http://schemas.openxmlformats.org/officeDocument/2006/relationships/notesMaster" Target="/ppt/notesMasters/notesMaster1.xml" Id="Rf5648ec6dd1e47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84b5ba2a084c17" /><Relationship Type="http://schemas.openxmlformats.org/officeDocument/2006/relationships/notesMaster" Target="/ppt/notesMasters/notesMaster1.xml" Id="R48e262ea1ff74d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ea6957067c4a0d" /><Relationship Type="http://schemas.openxmlformats.org/officeDocument/2006/relationships/notesMaster" Target="/ppt/notesMasters/notesMaster1.xml" Id="Rf602eebf3a0549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6331f4b8604081" /><Relationship Type="http://schemas.openxmlformats.org/officeDocument/2006/relationships/notesMaster" Target="/ppt/notesMasters/notesMaster1.xml" Id="R1b300a068ea64b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7fa0316f4144d0" /><Relationship Type="http://schemas.openxmlformats.org/officeDocument/2006/relationships/notesMaster" Target="/ppt/notesMasters/notesMaster1.xml" Id="Rfa124283361e48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73788a8cbb4ab2" /><Relationship Type="http://schemas.openxmlformats.org/officeDocument/2006/relationships/notesMaster" Target="/ppt/notesMasters/notesMaster1.xml" Id="R7e0cf055141740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c2f4bacb4144a4" /><Relationship Type="http://schemas.openxmlformats.org/officeDocument/2006/relationships/notesMaster" Target="/ppt/notesMasters/notesMaster1.xml" Id="R010595db34a148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ae167b52264f9f" /><Relationship Type="http://schemas.openxmlformats.org/officeDocument/2006/relationships/notesMaster" Target="/ppt/notesMasters/notesMaster1.xml" Id="R4c7edd6fd31545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10169dce3d479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6d59010f8c44d5" /><Relationship Type="http://schemas.openxmlformats.org/officeDocument/2006/relationships/slideLayout" Target="/ppt/slideLayouts/slideLayout1.xml" Id="R7aae89a2a53c4e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ae89a2a53c4e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a70633790467b" /><Relationship Type="http://schemas.openxmlformats.org/officeDocument/2006/relationships/image" Target="/ppt/media/image.png" Id="Rc3d9f3614f4c4736" /><Relationship Type="http://schemas.openxmlformats.org/officeDocument/2006/relationships/notesSlide" Target="/ppt/notesSlides/notesSlide1.xml" Id="Rb32c2ecd984d4c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4c470a6d549d1" /><Relationship Type="http://schemas.openxmlformats.org/officeDocument/2006/relationships/notesSlide" Target="/ppt/notesSlides/notesSlide2.xml" Id="R5e1ee9bcd35d43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3446448904677" /><Relationship Type="http://schemas.openxmlformats.org/officeDocument/2006/relationships/notesSlide" Target="/ppt/notesSlides/notesSlide3.xml" Id="R06e98c0a122f48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95f7372c814ef7" /><Relationship Type="http://schemas.openxmlformats.org/officeDocument/2006/relationships/notesSlide" Target="/ppt/notesSlides/notesSlide4.xml" Id="R4c1c7d6995ab4d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43d15ff9044c0" /><Relationship Type="http://schemas.openxmlformats.org/officeDocument/2006/relationships/notesSlide" Target="/ppt/notesSlides/notesSlide5.xml" Id="R61d85050ddbc4d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91128d5c84421" /><Relationship Type="http://schemas.openxmlformats.org/officeDocument/2006/relationships/notesSlide" Target="/ppt/notesSlides/notesSlide6.xml" Id="R7f0e7bb0e0ee4a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64aee31d84f70" /><Relationship Type="http://schemas.openxmlformats.org/officeDocument/2006/relationships/notesSlide" Target="/ppt/notesSlides/notesSlide7.xml" Id="Rf0b5393729144c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995ccac054bbd" /><Relationship Type="http://schemas.openxmlformats.org/officeDocument/2006/relationships/notesSlide" Target="/ppt/notesSlides/notesSlide8.xml" Id="R441233cc602641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4cdef18a64496" /><Relationship Type="http://schemas.openxmlformats.org/officeDocument/2006/relationships/notesSlide" Target="/ppt/notesSlides/notesSlide9.xml" Id="Rc7edc6b277204d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6b234fccd46ef" /><Relationship Type="http://schemas.openxmlformats.org/officeDocument/2006/relationships/notesSlide" Target="/ppt/notesSlides/notesSlide10.xml" Id="R1267fefa855f41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e453a070b4a85" /><Relationship Type="http://schemas.openxmlformats.org/officeDocument/2006/relationships/notesSlide" Target="/ppt/notesSlides/notesSlide11.xml" Id="R9e66979efd1d47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963D95-F31A-4EC2-9CBB-C40DCD8E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820C1-C790-4550-957D-F26314B1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E413AD-859E-43E6-AC12-FD28C68D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Way To Create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F9A8BF-A5C4-4F54-B2EA-56766DC6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nonprofit team builds a short donor update video to explain a community clean-up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B6B1D-0832-46B0-A2B0-42F7DD58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2BEB3-FCFF-44AB-A922-7F6CFCC8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826D4-6861-46F4-8568-6968FB2B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3B06C-596D-445C-93DD-D4450CCB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d9f3614f4c4736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73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905E1D-04C8-4B69-88EB-9E09EE6C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CC655-0C23-4770-8213-C685E3AE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82109-01D2-41C9-8AEA-C18EC49C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C6098-BC0E-4C2B-B96D-AF70ABBB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33E6B5-5F44-4F60-ACD5-C04588A0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way to create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C8B29-CCB3-4A89-A90D-66A665DD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D9959E-8828-4352-B706-998C7E14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6CA97-DB05-4BA5-986F-B0C14F26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03ED02-4CF3-4F86-B438-26F22DB4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E18E91-E5EE-40BB-8D65-9026C848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B844D-610D-4F98-9957-85DA3D16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02517-129A-4349-83EC-545E18C8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A7A01-6B35-4228-A735-EA904B40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B3EC87-8054-49FD-9D81-B1966134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263511-11E7-4C75-A3F2-3B7D9ED0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31336-2521-430B-9051-8492499C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5DD5BD-16BC-4F67-AEEE-3BC87185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scene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54BB4B-5079-4F69-AD59-C3656E89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F8F49-1193-463F-957D-70CA030C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76F843-6211-474F-8AA3-85EFB5F7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2CDD7C-52A7-4181-A54D-7EF4ECC8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a simple voiceover</a:t>
            </a:r>
          </a:p>
        </p:txBody>
      </p:sp>
    </p:spTree>
    <p:extLst>
      <p:ext uri="{BB962C8B-B14F-4D97-AF65-F5344CB8AC3E}">
        <p14:creationId xmlns:p14="http://schemas.microsoft.com/office/powerpoint/2010/main" val="1954437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C6CA2-7221-46AE-B98D-1A7B01C2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23A6C-DB9C-4640-80DB-54A1AF25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9F5EE-8299-46BE-819A-A979DF39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C435A-BBA7-4DF6-A269-4D2C8F1D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9DA940-F77D-4CB3-BD16-DCFCE8F8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campaign story into a clear, engaging video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E002F-3292-48EA-8A81-00DE5740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413CBE-07B1-4595-BA50-7C6F1855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176544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8715C1-7417-4E9B-AAF0-FE36385E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B58D2-5C53-4EF5-A677-547CFA3A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FFA201-0CB7-4766-AEC0-B3C68A02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281BA-7896-4A7D-B890-3FD31268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BD68F8-57B7-41F7-BCE3-5D85D4AA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best way to create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F8278-8BB0-4BCB-8B8F-744038E2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790F3A-145A-43BB-B66B-98D95C0D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1C04FD-02C9-44AB-93D1-A1FC9E92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A1F259-25A4-4CB3-9900-4B4B0875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way to create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2F850-5228-4883-9FEF-5587F3F11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3D10AC-C20F-4B2F-A9CC-76BF19EA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945110-F2CC-402E-BBD4-3C6285C5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C10BF-E5B2-4F73-A927-F6FEB001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DD9DC-DCE7-4382-9C6E-3C2F41F4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story into a clear, eng…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AF7E1B-A600-48B2-BBFD-28BF88F0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9C27C-4263-4F44-ADC5-0FFBA70D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48ED1F-25FC-44E8-9B71-E79974F0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E85F5-4FC4-4F18-8B06-DB5A59D1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05FE49-8F47-4FA4-91B1-2891DAB6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A7A7B-50A0-40D2-9C66-C7D391F5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67549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F97211-5759-4773-8501-68018720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0F266-208E-43CA-8815-6591F934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1546E5-106E-4F94-A364-9E046BE6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CF927-E879-4DE2-81B0-273C9B6D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652DA-8712-4E7B-AB61-BF273AC5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6BFE5-9D93-425D-ADA5-D72B3359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D61F1-D0E2-43B6-93CD-9A59E265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11DAC4-EBCA-42D2-A90F-BEF265C1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F60B1-B927-433A-B413-ECA923B5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9C6D7-4CF4-493D-BDB9-6E5ADBC8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A97D20-DFC3-4B47-9FDA-5D053C2D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CE622D-3CB3-4EA0-9A80-1CA0C184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A0C289-8415-4A8D-8B16-CD44FE44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320CB3-107D-4728-8C95-7B94DC45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E174F2-A8BB-4991-82D2-EBDEFC4D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C71D88-5E3D-4471-8B71-B64A0B21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48CAE7-6E62-4FBC-8C99-38B5A19A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scene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7206C8-C1A0-44B8-AC9D-CC9B57B8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48A8A-2510-480A-82C1-F520B2EC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FA668-9079-4C81-9C09-C3D9150A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D0617D-E839-407F-98DB-3B321401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a simple voiceover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63B49-44F4-437F-AB20-610D2227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928389-B461-4886-BE08-EDEDFCCA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FEB5F6-D9A2-477F-8A00-5ECC6E4B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92AE85-A4F6-40FA-811A-B1B228DB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6BA5E8-2A9B-4158-9A9F-51F3F564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12783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836B05-ED0C-4E06-BFB5-120C1769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E5E23-3B64-48EA-AFDC-B2C5EE88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343AE-4361-4403-8EA1-5EB84468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79300-8219-482E-AFC5-9C30924A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89EC7-433C-49CF-90C1-E5A99BAA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way to create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33E230-F2BD-4B9D-993E-9B077D9C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34045-8400-4161-B1EC-91B959EB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54C2C-EDC6-4B4C-9C73-33418156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B3F86-B6BA-45CE-93C1-A60E50C9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feels scattered across too many slides.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1C01FA-71B6-4B62-A6E5-D7166EAE8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C3C9C-F003-487A-981D-76467839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Visuals do not match the story being told.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67706-172A-4772-918D-2AE84078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7F5D1-B3C1-4879-9F49-F0F2F0E0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plan the voiceover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55DF9-54A8-4108-A4DB-9B2E3239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C3A9B4-2EFC-4903-A19E-858FEDE6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458BDA-3C3B-4AC3-B6C5-3A047CA3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E5E02-0691-47EF-818C-0BCBA3B8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64A22-FF32-49EE-B16B-9906D812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6FA07-705C-4AEA-8F34-3FEB6B01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video with focused visuals.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EFD44C-D882-47B6-9714-8A5A6635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338CD-5088-487A-830F-FCD35BEBA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easier to present and edit.</a:t>
            </a:r>
          </a:p>
        </p:txBody>
      </p:sp>
    </p:spTree>
    <p:extLst>
      <p:ext uri="{BB962C8B-B14F-4D97-AF65-F5344CB8AC3E}">
        <p14:creationId xmlns:p14="http://schemas.microsoft.com/office/powerpoint/2010/main" val="20785517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C67D51-8F6F-4620-999F-8B6874A27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8DF22-BD63-4F18-B444-0EF4888B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E55FB-A5E0-4502-BC4B-6DF630A7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F99B5-2955-4AE9-AF74-88A735B3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D9E7B-FB95-4B55-9541-E5783287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2F84A-85C7-4AA7-AAEE-96A56C31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F2766-E255-4906-9991-84FC4767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81459-62E2-4AF9-B7C3-30D44E63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BBE18-05AA-48C2-A3F6-301E3E53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NONPROFIT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B45FB-252B-429B-A8AC-AB374A09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their mission with visuals and narration.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D88009-D40B-4F78-B29D-E91DED5E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A63EEE-5EE8-4B39-B3F1-E4A59229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CFB399-75AC-4885-9FA0-4889EAB9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F0B71-7C59-4CAD-9CF3-B0CE3E1D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DA4E3-710E-4138-8218-E740F254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to explain progress to donors and partners.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376128-697B-446D-9342-19B45619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6AE40-B577-44DD-AB15-A60DAB38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C69144-A509-46A8-A6A2-EAAA389B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A0B4D-CBFE-4D96-BCCD-8D40CD89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29260B-9201-4126-B37C-8F14B7F7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template for class presentations with video elements.</a:t>
            </a:r>
          </a:p>
        </p:txBody>
      </p:sp>
    </p:spTree>
    <p:extLst>
      <p:ext uri="{BB962C8B-B14F-4D97-AF65-F5344CB8AC3E}">
        <p14:creationId xmlns:p14="http://schemas.microsoft.com/office/powerpoint/2010/main" val="888921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43422F-BBC2-489E-B58F-BDEB4D0A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EFC01-6EBA-49B2-A761-46498F8A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C4A9C-6983-4D92-AFFF-9E8880A7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7832F5-A275-4855-A380-A82018F13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E6C1C1-877A-4FBD-BFA0-40B86029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49BBC-AC96-4681-9F68-B5661192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A57AF-BFCF-43C7-B511-87BFFBD7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15ED4-6DC1-48F4-A0DC-1DD68E53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9A2C4-A7F0-4F67-9E8E-9C7DB55E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202F2-CD17-485D-9D15-F8483BA2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3A68D-879C-4EE2-8B07-76A90A27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FC455-D1EB-458A-9E2D-94209458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EE6D8C-95A8-4B6C-8303-03C514F3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E33C1-42C7-41D8-B4C3-A32D12CE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84F7D-E7F0-4FB1-B18C-0083FAA1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B0DB3C-0B4D-4B59-AA14-3FDDA853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0D90B-8C23-44F6-BE5A-360DA0624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81C84-29B3-473D-9403-B098DDA9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14FE8C-95D1-451F-9353-E3DC943B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9389A1-E759-4CFD-A48C-606CA805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C3C20-D0B2-4575-A2E3-EE81ECE0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43CB87-6279-4B78-952B-8AFBB66F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2ED3E9-54E1-4096-AE6C-7D777E6D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scene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21EC57-C77F-4CD3-9DA7-24DDA293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00877A-3207-440A-90A7-F33272F5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BBB088-BE35-4B2A-80E7-F42F33FF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C32108-7168-4A01-A2F7-9961088A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7636C4-C60E-4C21-809B-FE5D7C64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FDF97B-14FE-4078-AF34-41961F3F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a simple voiceover</a:t>
            </a:r>
          </a:p>
        </p:txBody>
      </p:sp>
    </p:spTree>
    <p:extLst>
      <p:ext uri="{BB962C8B-B14F-4D97-AF65-F5344CB8AC3E}">
        <p14:creationId xmlns:p14="http://schemas.microsoft.com/office/powerpoint/2010/main" val="13305690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45E175-82F0-4717-858D-0B760C6A8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63D18-6BBE-420E-B552-6641C5FB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01CAF6-B8AB-4D85-9C44-1E38D537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FC801-8993-41FC-8622-4C1581CB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F8769-3655-4027-93F9-D9A22AA7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64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way to create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837B9A-1DAD-49EE-9376-AC44338F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9F36F7-BB65-49BA-8BFA-5F747B426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F293F2-038B-4B0F-BE69-78F839C1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nonprofit turn one event update into a concise video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D7B52-BAEB-4A72-A716-37D3D03A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11818-24CF-41B5-B03E-A7D1F25C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DD39A-1019-4FBE-9903-56E4113F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43CBC7-B43C-40F0-9507-96BB009F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E84E7-C054-4F4E-AA60-50CF8F4C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B8A9C-AD36-41A2-A543-370B4FCC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1DE38-2E5F-43F2-B322-9111BF80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scene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F4AFBA-F237-4BE1-982D-1FA1D7CB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C22BF-F61D-4AFF-BBD4-1F238A23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680E8C-628C-4523-8120-17700279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1548672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57BAC5-D46C-4DBD-9152-01A39119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3AC34-8C5D-4C55-9E2B-42DFA4DD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280F9-DBD1-4C1C-B4EC-2028A105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8D6DC0-80A0-446E-8CA0-84A469D7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6466A-49D1-4D6D-A337-4C1C2F01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way to create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06A7C-BC4D-4A5F-8106-86E5C6AC5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19ADA1-7DBC-4EB0-B850-8A4A760F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6FE0F-4229-47AA-86A3-680C8864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BFBC3-6F40-412E-AEB2-9148F7C2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03FA6-5F9C-4FD7-884D-ECED7234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14949-73A3-4C3E-9BD0-E7EA404D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FF2DFF-1319-403A-BE44-B752FCFD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F22932-5D10-4F55-884F-3550DC8D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1455C-36D8-49BA-B516-81F4824D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F0096-13E7-418A-99EC-6C6D654D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004647-3009-436D-A764-70B4259C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004739-E0BD-4A1B-97F7-38612921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D1EF06-380D-4F05-BAE0-259426AD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F6CDE2-355C-4AF5-800D-27FD2429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scene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3D1A17-1E66-4C55-AC00-D736BBF6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F90827-F8E6-4A7A-8476-AD34BD36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D4BC0E-6CBE-4D72-9E06-60D506FD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7D7068-06E4-4323-AD73-D43AE08B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B5726B-CCB5-43B1-A0A5-3DE0EF6B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DC4DF4-7850-472E-8F9F-6685E1F9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737562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F3004-6208-4855-B909-1205CDE6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90E0A-C5B1-42C0-BB73-C1213348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386C9D-B6CE-43EB-800C-FD828BF8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structure helps the story feel clear and polished.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1419DC-6D2F-488F-9AEB-51CBEBA0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41E22-CC9C-4F82-AE71-68F47952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5A4E4-57A6-4EF2-B39B-06C2AF38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C9AA8-B54D-4504-BB16-906338EF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737886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2026-10-01T23:05:56.8880000Z</dcterms:created>
  <dcterms:modified xsi:type="dcterms:W3CDTF">2026-10-01T23:05:56.8880000Z</dcterms:modified>
</coreProperties>
</file>