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eec3b03d0c840af" /><Relationship Type="http://schemas.openxmlformats.org/officeDocument/2006/relationships/extended-properties" Target="/docProps/app.xml" Id="R9b3ca50fc9724f46" /><Relationship Type="http://schemas.openxmlformats.org/officeDocument/2006/relationships/officeDocument" Target="/ppt/presentation.xml" Id="Rbdd96d287677409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ff8120516ee4fa3"/>
  </p:sldMasterIdLst>
  <p:notesMasterIdLst>
    <p:notesMasterId xmlns:r="http://schemas.openxmlformats.org/officeDocument/2006/relationships" r:id="Rcef3143acea242de"/>
  </p:notesMasterIdLst>
  <p:sldIdLst>
    <p:sldId xmlns:r="http://schemas.openxmlformats.org/officeDocument/2006/relationships" id="256" r:id="Rab6f0ef3dc6e4d6f"/>
    <p:sldId xmlns:r="http://schemas.openxmlformats.org/officeDocument/2006/relationships" id="257" r:id="R2abdb2df1f054b06"/>
    <p:sldId xmlns:r="http://schemas.openxmlformats.org/officeDocument/2006/relationships" id="258" r:id="R3488a3a2cf174166"/>
    <p:sldId xmlns:r="http://schemas.openxmlformats.org/officeDocument/2006/relationships" id="259" r:id="R19e64b3e8b334971"/>
    <p:sldId xmlns:r="http://schemas.openxmlformats.org/officeDocument/2006/relationships" id="260" r:id="R73a5dfdf29f74e66"/>
    <p:sldId xmlns:r="http://schemas.openxmlformats.org/officeDocument/2006/relationships" id="261" r:id="Rbaafdcc9ec4448d2"/>
    <p:sldId xmlns:r="http://schemas.openxmlformats.org/officeDocument/2006/relationships" id="262" r:id="Rf63009214c2a4be5"/>
    <p:sldId xmlns:r="http://schemas.openxmlformats.org/officeDocument/2006/relationships" id="263" r:id="R4b9d84308d4643f7"/>
    <p:sldId xmlns:r="http://schemas.openxmlformats.org/officeDocument/2006/relationships" id="264" r:id="R4112acc6181946c9"/>
    <p:sldId xmlns:r="http://schemas.openxmlformats.org/officeDocument/2006/relationships" id="265" r:id="R615b1fe3557349c2"/>
    <p:sldId xmlns:r="http://schemas.openxmlformats.org/officeDocument/2006/relationships" id="266" r:id="R55e099da835c4af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3dc6747d08344c7" /><Relationship Type="http://schemas.openxmlformats.org/officeDocument/2006/relationships/slideMaster" Target="/ppt/slideMasters/slideMaster1.xml" Id="R0ff8120516ee4fa3" /><Relationship Type="http://schemas.openxmlformats.org/officeDocument/2006/relationships/notesMaster" Target="/ppt/notesMasters/notesMaster1.xml" Id="Rcef3143acea242de" /><Relationship Type="http://schemas.openxmlformats.org/officeDocument/2006/relationships/presProps" Target="/ppt/presProps.xml" Id="R98c2234b6c424015" /><Relationship Type="http://schemas.openxmlformats.org/officeDocument/2006/relationships/tableStyles" Target="/ppt/tableStyles.xml" Id="R5aaf21145ec84654" /><Relationship Type="http://schemas.openxmlformats.org/officeDocument/2006/relationships/slide" Target="/ppt/slides/slide1.xml" Id="Rab6f0ef3dc6e4d6f" /><Relationship Type="http://schemas.openxmlformats.org/officeDocument/2006/relationships/slide" Target="/ppt/slides/slide2.xml" Id="R2abdb2df1f054b06" /><Relationship Type="http://schemas.openxmlformats.org/officeDocument/2006/relationships/slide" Target="/ppt/slides/slide3.xml" Id="R3488a3a2cf174166" /><Relationship Type="http://schemas.openxmlformats.org/officeDocument/2006/relationships/slide" Target="/ppt/slides/slide4.xml" Id="R19e64b3e8b334971" /><Relationship Type="http://schemas.openxmlformats.org/officeDocument/2006/relationships/slide" Target="/ppt/slides/slide5.xml" Id="R73a5dfdf29f74e66" /><Relationship Type="http://schemas.openxmlformats.org/officeDocument/2006/relationships/slide" Target="/ppt/slides/slide6.xml" Id="Rbaafdcc9ec4448d2" /><Relationship Type="http://schemas.openxmlformats.org/officeDocument/2006/relationships/slide" Target="/ppt/slides/slide7.xml" Id="Rf63009214c2a4be5" /><Relationship Type="http://schemas.openxmlformats.org/officeDocument/2006/relationships/slide" Target="/ppt/slides/slide8.xml" Id="R4b9d84308d4643f7" /><Relationship Type="http://schemas.openxmlformats.org/officeDocument/2006/relationships/slide" Target="/ppt/slides/slide9.xml" Id="R4112acc6181946c9" /><Relationship Type="http://schemas.openxmlformats.org/officeDocument/2006/relationships/slide" Target="/ppt/slides/slide10.xml" Id="R615b1fe3557349c2" /><Relationship Type="http://schemas.openxmlformats.org/officeDocument/2006/relationships/slide" Target="/ppt/slides/slide11.xml" Id="R55e099da835c4af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fafde382d604db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708f342898547a3" /><Relationship Type="http://schemas.openxmlformats.org/officeDocument/2006/relationships/notesMaster" Target="/ppt/notesMasters/notesMaster1.xml" Id="R7a5f5798525b401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d22cfbee67a41c6" /><Relationship Type="http://schemas.openxmlformats.org/officeDocument/2006/relationships/notesMaster" Target="/ppt/notesMasters/notesMaster1.xml" Id="Rffb1fcfed7d54bb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8a9ea3cf7274f14" /><Relationship Type="http://schemas.openxmlformats.org/officeDocument/2006/relationships/notesMaster" Target="/ppt/notesMasters/notesMaster1.xml" Id="R9e94d175def84c0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96dc819f9a14edc" /><Relationship Type="http://schemas.openxmlformats.org/officeDocument/2006/relationships/notesMaster" Target="/ppt/notesMasters/notesMaster1.xml" Id="R7624de167796446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3faa217f35d4b19" /><Relationship Type="http://schemas.openxmlformats.org/officeDocument/2006/relationships/notesMaster" Target="/ppt/notesMasters/notesMaster1.xml" Id="R88d48073c1f149e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28f577ab37341af" /><Relationship Type="http://schemas.openxmlformats.org/officeDocument/2006/relationships/notesMaster" Target="/ppt/notesMasters/notesMaster1.xml" Id="R090a71de69ac47c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8aef964dbbc40da" /><Relationship Type="http://schemas.openxmlformats.org/officeDocument/2006/relationships/notesMaster" Target="/ppt/notesMasters/notesMaster1.xml" Id="R3cf21e50bbf242e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d06b1cf8126429f" /><Relationship Type="http://schemas.openxmlformats.org/officeDocument/2006/relationships/notesMaster" Target="/ppt/notesMasters/notesMaster1.xml" Id="R2761c4a090d442e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5d35c6afc4e48d8" /><Relationship Type="http://schemas.openxmlformats.org/officeDocument/2006/relationships/notesMaster" Target="/ppt/notesMasters/notesMaster1.xml" Id="Rc1a631f32c844c2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a7d1f450a5f45b0" /><Relationship Type="http://schemas.openxmlformats.org/officeDocument/2006/relationships/notesMaster" Target="/ppt/notesMasters/notesMaster1.xml" Id="Re6f1439dfd6344e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33fcf8214c945eb" /><Relationship Type="http://schemas.openxmlformats.org/officeDocument/2006/relationships/notesMaster" Target="/ppt/notesMasters/notesMaster1.xml" Id="R8754e2e3fa7c469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cc38591ca3486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57f09e411f543d9" /><Relationship Type="http://schemas.openxmlformats.org/officeDocument/2006/relationships/slideLayout" Target="/ppt/slideLayouts/slideLayout1.xml" Id="R883dd940f548485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83dd940f548485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43dd7353f54107" /><Relationship Type="http://schemas.openxmlformats.org/officeDocument/2006/relationships/image" Target="/ppt/media/image.png" Id="Rcc0d3bbeb931465e" /><Relationship Type="http://schemas.openxmlformats.org/officeDocument/2006/relationships/notesSlide" Target="/ppt/notesSlides/notesSlide1.xml" Id="R3f27fdc01bca4f1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f04345ece74db4" /><Relationship Type="http://schemas.openxmlformats.org/officeDocument/2006/relationships/notesSlide" Target="/ppt/notesSlides/notesSlide2.xml" Id="Ra3d4fa6365f947a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6a4f025e3c4154" /><Relationship Type="http://schemas.openxmlformats.org/officeDocument/2006/relationships/notesSlide" Target="/ppt/notesSlides/notesSlide3.xml" Id="Ra4b12c87e293483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45514e54db4c15" /><Relationship Type="http://schemas.openxmlformats.org/officeDocument/2006/relationships/notesSlide" Target="/ppt/notesSlides/notesSlide4.xml" Id="Rb88fa6858538444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65e78f01c44c2a" /><Relationship Type="http://schemas.openxmlformats.org/officeDocument/2006/relationships/notesSlide" Target="/ppt/notesSlides/notesSlide5.xml" Id="R18901def2be64d6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d889b88aca45f3" /><Relationship Type="http://schemas.openxmlformats.org/officeDocument/2006/relationships/notesSlide" Target="/ppt/notesSlides/notesSlide6.xml" Id="Ree15f2d2c2fe4df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282cf7c8014679" /><Relationship Type="http://schemas.openxmlformats.org/officeDocument/2006/relationships/notesSlide" Target="/ppt/notesSlides/notesSlide7.xml" Id="Rb00443669b434ef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d3664dc7af4e80" /><Relationship Type="http://schemas.openxmlformats.org/officeDocument/2006/relationships/notesSlide" Target="/ppt/notesSlides/notesSlide8.xml" Id="Recd266843ef447d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537e6e9b6e47cc" /><Relationship Type="http://schemas.openxmlformats.org/officeDocument/2006/relationships/notesSlide" Target="/ppt/notesSlides/notesSlide9.xml" Id="Rb1733fd0d05b446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d012c1231a4b2f" /><Relationship Type="http://schemas.openxmlformats.org/officeDocument/2006/relationships/notesSlide" Target="/ppt/notesSlides/notesSlide10.xml" Id="R200cb7e2d1fc45d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70728a3d3049de" /><Relationship Type="http://schemas.openxmlformats.org/officeDocument/2006/relationships/notesSlide" Target="/ppt/notesSlides/notesSlide11.xml" Id="R6bed49c96a8e4d1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7417F5-C320-45CF-859D-001DAFE89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F6AB8F-CC4D-4476-95AE-9E792347D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3674AA-4E50-4193-AD42-17DF171CB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Black Friday Campaign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D6C3B1-B9CB-437E-A0B0-3311AA98B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neighborhood apparel brand plans a weekend promo to clear seasonal stock.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6D22E1-CD8C-4E7C-8FA2-FCAE92447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AA96CC-8C87-4ABC-9137-A3F839F33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793507-5D83-4080-BF4D-79BDCDA9B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FDF16C-4E87-4D23-83E9-46A60E4BC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0d3bbeb931465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4743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238DB9-4B4A-4153-B90C-4379D706F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2D4F8C-6EF7-4F96-860C-39BB9FD8E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AFBDDE-B58B-4C1E-83EC-CA45AAC80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0BFE1E-FA2B-451C-8217-5C5190A39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93D0E1-DA63-4CAE-B15E-7A270D56F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D807A4-8741-40D7-8610-BEADA1455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73F2EC-D0FC-4DC7-8DEE-4CF841F57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9C84E6-A72A-4C58-AB4D-0624364D6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8551F8-CAB4-4706-A3DD-1DBB2AF49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promo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8DBFE9-91D0-481A-B0E0-6B00B7DD0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DD026D-5586-4102-9D20-5CB75F63B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C25A73-D9CB-4D7C-BD06-54E4FD03F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Offer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8C720E-0BC6-4230-94D0-74FCB5B05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featured items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9E475A-3384-4C43-910F-803FCED03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53C32B-3F40-40B9-81B9-6F2CEF211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6B0332-A89F-449C-9BA3-2832038D4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Launch Timeline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5C2AC0-B2C4-4ACE-B000-EB39E0BA6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offer tiers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9F6406-6235-4585-8F98-C516E77EB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1DAB72-4992-451B-BF29-85A98ECC9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BA8574-96D9-4F68-80FB-2CB4D7BBB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51BA70-B9A7-4788-8592-1AD8A4F3D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Schedule launch posts</a:t>
            </a:r>
          </a:p>
        </p:txBody>
      </p:sp>
    </p:spTree>
    <p:extLst>
      <p:ext uri="{BB962C8B-B14F-4D97-AF65-F5344CB8AC3E}">
        <p14:creationId xmlns:p14="http://schemas.microsoft.com/office/powerpoint/2010/main" val="89334549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3138A4-E9DD-430F-AD0F-DBB8FEA6A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D20E77-6DB2-473C-80F9-90CED2467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C099F5-74F0-47BB-877D-5B2160EBA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76E757-35E6-4E6E-A333-41C6A3D1E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AF022B-9235-4835-9E0E-D7C7D17AA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short sale window into a clear, coordinated campaign.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F31B78-C0E1-4440-969A-3782FA766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CA491D-6870-44ED-B1A2-460EAD121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2619051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CF7C7B-32EB-4E52-A858-192DF4761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610D8D-2942-407C-BFCD-1BDE7E0BE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AAD33A-507A-4233-9F3A-1E02EA5EA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B9DA6A-B728-4427-AFAD-CC61CAAB3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44696D-7834-46FB-8CB1-0EFC068F3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622A18-3A40-4AFF-92F9-962AC9D99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47041D-E36F-40BB-8383-18BEDDB08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719EEB-8BD3-4FDC-BDB5-5BAB96AE8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FCC2CC-2191-4865-8BA9-BCE97452A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promo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CBA85F-0C59-43B8-83F0-2778608FC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B0FE6D-4B70-43DA-94FF-1B216CE30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64D13C-3813-4A05-960C-FC70192A7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87F91C-2D53-4E4B-AF94-FFB92E67D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EED2D3-8F3C-485D-9156-045880858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Pick featured items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E03E6C-2116-4147-AAA5-EDADFE8E4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3A05EC-E8C7-4B81-A3EE-0114BD3C7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B47739-185D-4B6F-85F2-BD8CF38BF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4689E4-6336-4016-8481-085EF37D3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C5DE12-4BE6-413E-8CDC-C644BDD7B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offer tiers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A30296-96F6-415A-A459-382FC04AA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4372387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AE95467-4764-4B87-B605-51F1FFE87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558764-E9E5-4B6C-A00F-CD878CD7A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45E9A1-40A5-443C-BA5F-0F53E21C3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34DEC2-8706-45DF-B08B-4A695FE0C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043BEF-0E65-43D6-8525-C649B69DB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512970-8187-4091-B524-89B58ECCD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959EEC-E7A0-4C12-9FED-5852E3356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45F88C-9604-46B6-B7BC-9F18D51DD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9CE6F3-FB28-42CF-8012-A9B393753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promo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A938A1-E4E7-4772-89D9-710C2537D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4890E0-ED64-4FF8-BA4B-1524EF4B1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02C226-FEA6-48B2-B081-AA876B1D2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11D1EC-716E-4A75-8D44-F5DA5C8FF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featured items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7F8AF8-4191-480A-BE44-F92B2A7B2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149BFF-39E2-49F8-8875-8CD3E22CA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71AE68-60AE-45B0-B91B-2AD0CC37D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B690C3-B848-4B71-840C-2AD307CA9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offer tiers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B9973D-2256-487A-887E-EE43E5817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61044A-212F-4BE6-9BE4-1BEF3CD2F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1D86F9-E0FE-468D-B504-649E25B22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4596DD-428A-4F8C-9730-7A42C2340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Schedule launch posts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C776D0-4C6B-4DBC-B238-DC77632D0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C547E1B-8601-4AD5-BBFB-C2D29EA93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792FC05-9CCF-4FAE-AB56-C59680A6D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9B01BB2-88FF-4E75-803E-0884DA948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daily results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5E86778-B8F2-4441-847D-45AE8F418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264400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F50C52-1669-488F-86C9-5387141D0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0758C1-4A9D-4A1F-9049-CB0A7A820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EA1300-226C-4248-8F57-0C7F465E8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2FFE2E-4798-47DA-9BE3-8DE153305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57206E-AB19-4DDE-B3CC-3C30F2BEF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E51E0A-1196-4D3F-9658-5366E349F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2064EE-855E-4ACE-A216-D95487A81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66DE09-EB6B-458C-A651-84978091A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5638F8-9EB8-4C9E-A90C-6ED096651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2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Discounts feel scattered across channels.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37AB43-B847-45A8-A5D1-1E75A2D40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BA2F4C-8436-4CD0-9F25-658743F14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Staff are unsure which products to highlight.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F19BDC-42A7-4D6D-B9FB-01152E6C6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53FC3A-2078-412A-8448-656179DEF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launch timeline is hard to follow.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3FAA1E-66BF-44BA-B873-604456EB1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65E775-EB00-4A9E-A5B9-35B9A9872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8F8697-F801-44D3-8D16-50734BB8B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84D4E4-E49C-4BD6-89F1-C468B9E64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5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message guides every promo touchpoint.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BE2184-E0A5-42E3-AD76-158663EB7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B9C834-3DFF-47C0-A679-E5CFEBF3C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Featured items and offers are easy to explain.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9EBD9D-8F1C-4D72-B158-35F3F0FB1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3684F4-B4B5-4EF8-8F88-A1CC4048C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track each campaign step.</a:t>
            </a:r>
          </a:p>
        </p:txBody>
      </p:sp>
    </p:spTree>
    <p:extLst>
      <p:ext uri="{BB962C8B-B14F-4D97-AF65-F5344CB8AC3E}">
        <p14:creationId xmlns:p14="http://schemas.microsoft.com/office/powerpoint/2010/main" val="174103264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F3304B-818C-4F75-A6C0-C21C4D2C2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EFABFD-9254-4A1C-BC9A-E8E27093D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1BAF71-AB2D-472F-8E8A-C1980D1C1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41D017-DD26-402C-9D48-7963911ED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5A0237-6EB2-4278-B339-43D773AE0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AF0E2E-8455-40EA-8B8F-8B498AE95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40EC64-5F35-4862-83C2-A15957E95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BF5A11-4163-471B-965C-880D0265D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783EA1-7824-4870-9686-2B816742B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STORE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E9DA22-3DC9-4D4E-BA3F-9C3F3C770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plan to align staff, inventory, and messaging.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8D1850-E3BE-4C13-9410-E48F024F9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D13AD0-C042-4B26-9AB3-EF6EA9C86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EF03C4-E33B-49A4-9452-D8D3D9641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54100D-4D09-43AE-8218-ADFC81AA7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BE46F7-E057-4573-8FD7-C3965DA88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assets and timing for email, social, and ads.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93DF23-8C16-40C2-B7BD-E35D66146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16DE7A-276E-411A-99B5-A22902D69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6131E2-0DE9-488E-9DB6-AD8EEC890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F79048-8784-45B0-9BAE-022F73D2D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SALES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8C1E32-E6FE-4008-B864-776473EFC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talking points to handle questions and guide shoppers.</a:t>
            </a:r>
          </a:p>
        </p:txBody>
      </p:sp>
    </p:spTree>
    <p:extLst>
      <p:ext uri="{BB962C8B-B14F-4D97-AF65-F5344CB8AC3E}">
        <p14:creationId xmlns:p14="http://schemas.microsoft.com/office/powerpoint/2010/main" val="54940720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CF969DF-8912-413D-B6A1-96D327BB7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2B62D5-FC38-497A-9C56-E79D95F87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B5BAE1-5FF6-41EA-BD35-6DCB01213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A03BE6-9508-41E2-A14D-E631C7514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0D62A8-9F80-4670-8EBD-1B375E1EC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2BA1A4-37A6-4D98-A61F-251C43AD5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385142-43F0-4282-9C85-07BE5496A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3537E5-F7A5-4E42-AFCE-E6F351D5A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8CD578-FDF1-4BC5-B6FF-DF43E7C73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C5300E-37DB-43D6-AB0B-A4530E418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201A7B-20BB-46EE-9C10-5ED95594A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promo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54EDB5-B3C1-4FCD-8606-85BD648BA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344733-800C-4183-8CB5-20088D282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A777D8-F7D2-4C96-9C83-52890C4C4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1CC8F7-105F-4DA7-BCD1-B8A5DD5D2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7CBE91-F904-4988-AE38-31AD992D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CA8AF8-A655-4EDB-B8FB-B425AE7C8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featured items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87B792-D321-465B-BB1A-777FC78F8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57C7DB-2A26-4D9F-B389-7933D9E6A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9E0783-46D0-4B84-9630-9935BC102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882E8B-6A89-4939-A75F-5E97653D2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93BF2F-682A-4755-BF05-A4683D2D5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11FE43-FD44-4156-A3F2-058381C8A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offer tiers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FB8232F-F3A2-4E1C-9A5D-25D7066C8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714A797-DCF4-4198-B3A9-ACD016BDE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1FFD063-83DA-4C07-A7F5-537E3D0F5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18748B2-C5FE-4405-B47A-C699A9F3D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B1E1027-A409-4233-B040-864EEC46B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94F7C42-1589-4791-915B-57CC1CEFB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Schedule launch posts</a:t>
            </a:r>
          </a:p>
        </p:txBody>
      </p:sp>
    </p:spTree>
    <p:extLst>
      <p:ext uri="{BB962C8B-B14F-4D97-AF65-F5344CB8AC3E}">
        <p14:creationId xmlns:p14="http://schemas.microsoft.com/office/powerpoint/2010/main" val="37062979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BAB3BB-D12D-4C72-93CF-09EA43970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70B107-4244-4BE2-90CF-902E0F62C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1967C8-76E0-40A2-8CAB-00163DE0F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0AB4BE-939A-4A66-9E7D-D9CC5F570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142B40-7593-472A-A6DD-D32AB1DEA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377CF5-06AB-4CD5-B085-C64C83769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D566BA-A2DF-46B1-87C0-8AF57D64D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64B2E2-6877-47D4-9043-E49A6322A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brand keep its Black Friday message focused and easy to execute?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3EF419-4B6C-4AEB-95B4-AB5393710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B5BCC3-56D3-4EEB-AEB2-003DAE52F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CE406C-E8A8-47CE-8B01-5EA3325FF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84256B-3B3C-4589-9D3A-4F924EF43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featured items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2129CD-0195-4B98-BDF3-4EA4CA2A0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332B29-FBC5-4419-BA9E-3469786DB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FEF168-3E8C-43C0-92C0-E70B4879F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offer tiers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D595D8-DD9F-47A2-B37B-6FC4CDC00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8BE165-9EF4-4284-8BE5-802A64E47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AC17E7-BB8A-4566-9F27-41AAF324A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daily results</a:t>
            </a:r>
          </a:p>
        </p:txBody>
      </p:sp>
    </p:spTree>
    <p:extLst>
      <p:ext uri="{BB962C8B-B14F-4D97-AF65-F5344CB8AC3E}">
        <p14:creationId xmlns:p14="http://schemas.microsoft.com/office/powerpoint/2010/main" val="8302090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4CB1C1A-A93B-436C-BF4C-AF06822CD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9FABDA-3AD7-40EB-B92F-C95682AA2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9FAD4B-898E-4A4B-88F0-C2543952B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AE7FCD-9E09-48DC-8604-7E44FD17A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62CC3F-7552-401E-817D-B661AE77F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3E33B7-08AB-44CF-B373-95D512D7B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FBC1E7-C6FD-4FBF-B65B-28725E069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5C87D4-72C3-400E-AF9C-D220EE988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4AB19C-D693-47EF-8B09-25B3A1C36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promo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17A9D6-D89C-4DD5-96E8-2DEA355A5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2FE115-952E-45BF-BBC4-A13872D3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2BF7A2-291B-4A55-A07A-E2E25A62A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71E717-3CC3-4E4A-9D17-2585D4A30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A9DB53-8AFF-4559-A6A5-2CB062F41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featured items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15E14F-79BD-41CF-B6F0-44EA227F2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4CA399-E2C3-4BAA-94E2-31AE29592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6225AC-074A-420C-95BC-2787486F0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C335DC-E0BF-410A-AB16-34FDCC762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B8B51A-12EE-41B5-89BA-5ADC5DAB0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offer tiers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97DE5F-64FB-468C-B2B6-9FA6683F3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29663C-7F98-49A6-A262-9FB466B1C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80DF57-BA8D-4289-8405-772C373B0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7A4B4F-72C3-495B-A032-1B4DB5DDA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D167A24-3AD3-4937-9AF9-94C23577E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daily results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A7551E4-3BA1-49D3-B141-8BDB531E7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2328578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EDC1C1-95BD-43E7-AF20-64418386C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5FFD15-C6E6-4331-923E-11AFB1175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099144-F88E-4341-895C-49F80F68C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tighter plan makes the weekend easier to run.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D33C7D-D2BF-4627-A684-FCFA95BAA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E5EC3A-28FA-4C47-BE70-9F01966CF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BBF935-8072-40E7-9FF5-2B2E2E149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D80039-485D-4EF0-837B-ED7809A87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611114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2026-09-30T15:19:25.7670000Z</dcterms:created>
  <dcterms:modified xsi:type="dcterms:W3CDTF">2026-09-30T15:19:25.7670000Z</dcterms:modified>
</coreProperties>
</file>