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50181fd90b54592" /><Relationship Type="http://schemas.openxmlformats.org/officeDocument/2006/relationships/extended-properties" Target="/docProps/app.xml" Id="Ra3d5ff11444044aa" /><Relationship Type="http://schemas.openxmlformats.org/officeDocument/2006/relationships/officeDocument" Target="/ppt/presentation.xml" Id="R4f024416d48d4dc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eb9ebcf1ef44f78"/>
  </p:sldMasterIdLst>
  <p:notesMasterIdLst>
    <p:notesMasterId xmlns:r="http://schemas.openxmlformats.org/officeDocument/2006/relationships" r:id="R9923fbd1b6764135"/>
  </p:notesMasterIdLst>
  <p:sldIdLst>
    <p:sldId xmlns:r="http://schemas.openxmlformats.org/officeDocument/2006/relationships" id="256" r:id="R6f958d78e02b4724"/>
    <p:sldId xmlns:r="http://schemas.openxmlformats.org/officeDocument/2006/relationships" id="257" r:id="R004911c94e1c4b7e"/>
    <p:sldId xmlns:r="http://schemas.openxmlformats.org/officeDocument/2006/relationships" id="258" r:id="R937a7d7d400142b4"/>
    <p:sldId xmlns:r="http://schemas.openxmlformats.org/officeDocument/2006/relationships" id="259" r:id="R6c845428e1434a10"/>
    <p:sldId xmlns:r="http://schemas.openxmlformats.org/officeDocument/2006/relationships" id="260" r:id="R055b3cdd15434e94"/>
    <p:sldId xmlns:r="http://schemas.openxmlformats.org/officeDocument/2006/relationships" id="261" r:id="R5499ab29af6d4379"/>
    <p:sldId xmlns:r="http://schemas.openxmlformats.org/officeDocument/2006/relationships" id="262" r:id="R0e9b3dd0d97244b7"/>
    <p:sldId xmlns:r="http://schemas.openxmlformats.org/officeDocument/2006/relationships" id="263" r:id="Ra95b8956b1354091"/>
    <p:sldId xmlns:r="http://schemas.openxmlformats.org/officeDocument/2006/relationships" id="264" r:id="R67fb715e4ad34828"/>
    <p:sldId xmlns:r="http://schemas.openxmlformats.org/officeDocument/2006/relationships" id="265" r:id="R851834a339724b38"/>
    <p:sldId xmlns:r="http://schemas.openxmlformats.org/officeDocument/2006/relationships" id="266" r:id="Ra902b2817c7e47c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2d389028276443a" /><Relationship Type="http://schemas.openxmlformats.org/officeDocument/2006/relationships/slideMaster" Target="/ppt/slideMasters/slideMaster1.xml" Id="R5eb9ebcf1ef44f78" /><Relationship Type="http://schemas.openxmlformats.org/officeDocument/2006/relationships/notesMaster" Target="/ppt/notesMasters/notesMaster1.xml" Id="R9923fbd1b6764135" /><Relationship Type="http://schemas.openxmlformats.org/officeDocument/2006/relationships/presProps" Target="/ppt/presProps.xml" Id="R0e07d78159ed482a" /><Relationship Type="http://schemas.openxmlformats.org/officeDocument/2006/relationships/tableStyles" Target="/ppt/tableStyles.xml" Id="R2b6f01503c5b4c7d" /><Relationship Type="http://schemas.openxmlformats.org/officeDocument/2006/relationships/slide" Target="/ppt/slides/slide1.xml" Id="R6f958d78e02b4724" /><Relationship Type="http://schemas.openxmlformats.org/officeDocument/2006/relationships/slide" Target="/ppt/slides/slide2.xml" Id="R004911c94e1c4b7e" /><Relationship Type="http://schemas.openxmlformats.org/officeDocument/2006/relationships/slide" Target="/ppt/slides/slide3.xml" Id="R937a7d7d400142b4" /><Relationship Type="http://schemas.openxmlformats.org/officeDocument/2006/relationships/slide" Target="/ppt/slides/slide4.xml" Id="R6c845428e1434a10" /><Relationship Type="http://schemas.openxmlformats.org/officeDocument/2006/relationships/slide" Target="/ppt/slides/slide5.xml" Id="R055b3cdd15434e94" /><Relationship Type="http://schemas.openxmlformats.org/officeDocument/2006/relationships/slide" Target="/ppt/slides/slide6.xml" Id="R5499ab29af6d4379" /><Relationship Type="http://schemas.openxmlformats.org/officeDocument/2006/relationships/slide" Target="/ppt/slides/slide7.xml" Id="R0e9b3dd0d97244b7" /><Relationship Type="http://schemas.openxmlformats.org/officeDocument/2006/relationships/slide" Target="/ppt/slides/slide8.xml" Id="Ra95b8956b1354091" /><Relationship Type="http://schemas.openxmlformats.org/officeDocument/2006/relationships/slide" Target="/ppt/slides/slide9.xml" Id="R67fb715e4ad34828" /><Relationship Type="http://schemas.openxmlformats.org/officeDocument/2006/relationships/slide" Target="/ppt/slides/slide10.xml" Id="R851834a339724b38" /><Relationship Type="http://schemas.openxmlformats.org/officeDocument/2006/relationships/slide" Target="/ppt/slides/slide11.xml" Id="Ra902b2817c7e47c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7b501f768f0422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a38d9530d2b4431" /><Relationship Type="http://schemas.openxmlformats.org/officeDocument/2006/relationships/notesMaster" Target="/ppt/notesMasters/notesMaster1.xml" Id="R10dd8e3091374f3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6f2f529373548b0" /><Relationship Type="http://schemas.openxmlformats.org/officeDocument/2006/relationships/notesMaster" Target="/ppt/notesMasters/notesMaster1.xml" Id="Rd9ae3f61516846a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e2c470c61ad45d2" /><Relationship Type="http://schemas.openxmlformats.org/officeDocument/2006/relationships/notesMaster" Target="/ppt/notesMasters/notesMaster1.xml" Id="Rb800d93cfacd46a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a2205b227664cbe" /><Relationship Type="http://schemas.openxmlformats.org/officeDocument/2006/relationships/notesMaster" Target="/ppt/notesMasters/notesMaster1.xml" Id="R9a40448c6fa94e5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b84357d2ff4446e" /><Relationship Type="http://schemas.openxmlformats.org/officeDocument/2006/relationships/notesMaster" Target="/ppt/notesMasters/notesMaster1.xml" Id="Rec451de821dd4a1f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6ac2e219420474c" /><Relationship Type="http://schemas.openxmlformats.org/officeDocument/2006/relationships/notesMaster" Target="/ppt/notesMasters/notesMaster1.xml" Id="R77054606b85c4bf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caacbad8312f438c" /><Relationship Type="http://schemas.openxmlformats.org/officeDocument/2006/relationships/notesMaster" Target="/ppt/notesMasters/notesMaster1.xml" Id="R98d5948eb2994275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785d2479cddb43bd" /><Relationship Type="http://schemas.openxmlformats.org/officeDocument/2006/relationships/notesMaster" Target="/ppt/notesMasters/notesMaster1.xml" Id="R025d0a88233c4a02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ffd6c4a2f22642d5" /><Relationship Type="http://schemas.openxmlformats.org/officeDocument/2006/relationships/notesMaster" Target="/ppt/notesMasters/notesMaster1.xml" Id="R0225e398e1a54d19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5c38c6e6d0dd41c3" /><Relationship Type="http://schemas.openxmlformats.org/officeDocument/2006/relationships/notesMaster" Target="/ppt/notesMasters/notesMaster1.xml" Id="R0bdbf5082cd2451b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77c3fb5997874312" /><Relationship Type="http://schemas.openxmlformats.org/officeDocument/2006/relationships/notesMaster" Target="/ppt/notesMasters/notesMaster1.xml" Id="R2d24ff514ce3461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4198cf299b74fc4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f51f25c74904b11" /><Relationship Type="http://schemas.openxmlformats.org/officeDocument/2006/relationships/slideLayout" Target="/ppt/slideLayouts/slideLayout1.xml" Id="Rc8eaa5aaff274f3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8eaa5aaff274f3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9ed049d0e46402a" /><Relationship Type="http://schemas.openxmlformats.org/officeDocument/2006/relationships/image" Target="/ppt/media/image.png" Id="R31a2f6a7428f4384" /><Relationship Type="http://schemas.openxmlformats.org/officeDocument/2006/relationships/notesSlide" Target="/ppt/notesSlides/notesSlide1.xml" Id="Rcb3fba542b9040d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ab8923fd2744d5b" /><Relationship Type="http://schemas.openxmlformats.org/officeDocument/2006/relationships/notesSlide" Target="/ppt/notesSlides/notesSlide2.xml" Id="Rf8e4467b3662496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3571f2bffbd4779" /><Relationship Type="http://schemas.openxmlformats.org/officeDocument/2006/relationships/notesSlide" Target="/ppt/notesSlides/notesSlide3.xml" Id="R1dd0dee671674d0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f53fbe5faf54525" /><Relationship Type="http://schemas.openxmlformats.org/officeDocument/2006/relationships/notesSlide" Target="/ppt/notesSlides/notesSlide4.xml" Id="R6374f64f387e4a8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c163ebcdd4b462c" /><Relationship Type="http://schemas.openxmlformats.org/officeDocument/2006/relationships/notesSlide" Target="/ppt/notesSlides/notesSlide5.xml" Id="R9e0d61be6ed34c0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1c8f830aa0a4b08" /><Relationship Type="http://schemas.openxmlformats.org/officeDocument/2006/relationships/notesSlide" Target="/ppt/notesSlides/notesSlide6.xml" Id="Ra36666e397d340f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d4baa79b82a42c3" /><Relationship Type="http://schemas.openxmlformats.org/officeDocument/2006/relationships/notesSlide" Target="/ppt/notesSlides/notesSlide7.xml" Id="Rb00a815af84e40d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4b0860eb0804784" /><Relationship Type="http://schemas.openxmlformats.org/officeDocument/2006/relationships/notesSlide" Target="/ppt/notesSlides/notesSlide8.xml" Id="R3f69d585f2404be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ac250d9ad094eb8" /><Relationship Type="http://schemas.openxmlformats.org/officeDocument/2006/relationships/notesSlide" Target="/ppt/notesSlides/notesSlide9.xml" Id="Rfa42b0b47aaa45d7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9de476ec64f4ce4" /><Relationship Type="http://schemas.openxmlformats.org/officeDocument/2006/relationships/notesSlide" Target="/ppt/notesSlides/notesSlide10.xml" Id="Rc4b179fc1df649e7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12f3494b3e744d8" /><Relationship Type="http://schemas.openxmlformats.org/officeDocument/2006/relationships/notesSlide" Target="/ppt/notesSlides/notesSlide11.xml" Id="R13e437e18ca04af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F3D0912-20E4-4B15-9F8E-4E207F252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4FADCDB-CDA2-4B42-85B0-8FB9173791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BB2051E-68DF-4B02-85B8-ECF7D233F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Blog Content Calendar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82FDABA-43BD-43CF-A8ED-F579C89BA6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small coffee brand maps a month of posts around a new seasonal launch.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7EC7432-5E8F-4203-9C3C-E70BEF1514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84091A1-28AE-4268-866B-94566EE860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CBB1BED-C261-4B72-B0FE-73AF234F6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515816B-97FC-486E-AD10-34ED1574D6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COBALT TYPE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1a2f6a7428f4384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524863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3B8C0FE-FE67-4D11-927F-38909F6831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9919739-BB9D-42FC-8635-E09BD04D20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6B78215-23AB-44E2-8CD4-38C344F9A0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BDCB6E1-4037-497F-B685-A54325BD85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4F99D89-27B0-4D72-BBFD-7DA940B9A5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blog content calendar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7335818-58FE-4BBE-84B5-5E27EA35D3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A4CDCDE-07D6-4167-86AC-CA18A62904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0E3A4CB-AAE9-4438-A777-663384A03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Campaign Goals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B0FCC26-D183-4315-91B6-82412351C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campaign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59EC377-B81B-4A94-B3D0-7A30A8683A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34A73A5-8EBB-4AD4-B830-7FC2B86280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203DB8A-1793-4FE9-B21A-E51522D259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Weekly Themes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659CED0-7F1C-4B3E-88DD-386BCB56A5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weekly themes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00B5343-78DF-4229-AB95-FA83823157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D604F79-E308-4183-BB1E-3DC987C2B8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26B19C0-AE4A-4B1F-8808-DFA192E7F9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Post Schedule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C58348D-2956-454A-BC88-AB68C7D45B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Assign post owners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B28CBBA-1135-4ACC-B049-58720511B8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DADF2E9-3AFA-4934-8D92-63551F090C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0C4E8A8-CD17-4EE1-9AEA-35DE075EE7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Review &amp; Adjust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39E759A-1E1F-4909-A60C-25D183F9C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Schedule review dates</a:t>
            </a:r>
          </a:p>
        </p:txBody>
      </p:sp>
    </p:spTree>
    <p:extLst>
      <p:ext uri="{BB962C8B-B14F-4D97-AF65-F5344CB8AC3E}">
        <p14:creationId xmlns:p14="http://schemas.microsoft.com/office/powerpoint/2010/main" val="207292144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375D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356C221-BD21-4D48-A4E8-3CEFCF00E7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18513AD-D27A-4832-8D3A-E0ECE9FAC9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037DCF5-DB2F-4A5A-8101-E0FC2FC45E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D46A410-4A2D-48D3-8DF8-BD586C0B38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29F9A0B-D2F9-4CE2-8FF9-0D16331BB5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Plan posts, themes, and deadlines for a focused campaign.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8114226-42EA-49D8-AA4C-0536569A15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4198998-8B14-4EF6-9A94-D03E972FFA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21139679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F13F9D0-8573-40DE-9CA5-6CF2356EC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75CEDBE-A716-4C68-810A-ECA8FE497F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4679A46-50CE-4F31-9FCA-335F0B80C2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F18EB12-16D6-4B2E-B75A-1908D50211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8DB037D-6D6D-404E-8DFB-053C60A4EE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lenses on blog content calendar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DD44DC4-F376-4AC5-BAB0-31CA04B1D7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D88D3BB-7846-4E92-B59F-A2DD00994A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786DADE-DC8D-4F2E-B044-45416011E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A5729BD-A9A1-47AF-9A2E-A2E0F64AE2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blog content calendar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D7851A4-5111-4812-AD7B-3BECD801A7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FE0EDA7-0AEE-406D-B2B6-754F8BCC56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9F959D8-B3DC-47AB-98AE-21301FB431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005AC08-8257-40B8-83FD-8236D5F98D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14CF74F-F81D-4887-8E4E-DB18221E46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Plan posts, themes, and deadlines for a f…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EFA1284-1D96-4473-960A-9AE3922345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C9ED679-8FCD-4919-9546-2F078337C1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96866C0-B5EC-4FBB-A51D-5434AFE3CD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AE36318-0900-4202-BFAE-5286C10D8B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AF9DE64-959F-4C5D-A563-F2C1E4888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Marketing: Track publish status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724D401-2165-47C4-A4CD-001E0D7DD7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85084327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3CF69D2-6A9A-4D0B-962D-46A0E6FBA7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B8508AA-D56A-4898-9000-0A21379244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D581233-D266-4CC0-81BA-B8A6119B9A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0CF48C4-6503-4847-9120-7774BAF2C1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4DFB467-BC09-43D3-9000-402292FB6F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five-stage Marketing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F5AE1EA-DECC-4BF2-8B11-3B378218A7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ACC7550-582C-49CB-B093-87185E17F3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287F83A-964A-4165-8B40-C704963816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1C52C20-E166-4F55-91CE-3061F50546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campaign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4B5C5DE-63EB-4E7A-AC21-630EBD7DB0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597D0F1-B0DC-455B-9E2C-D89D07CD4B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6130682-F2C4-4622-994A-A0B67E4569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FAE3C28-ACBF-4868-A9E3-FD8965229D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Map weekly themes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9FF8197-C99F-44DC-941F-D446224B5A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4BEE9F9-6336-4637-8F3C-5B9A02AD47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2F5C309-D70E-4F53-A7BC-9AC5DB0C9C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4C58FA2-76FD-42DC-87B5-8A71AC1217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Assign post owners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67C479A-A83F-4AC5-8180-7836F3E54B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EC598EA-A213-445D-B863-812CBD2706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DE36492-299A-4959-85C7-7DAA943725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2347960-F78A-4EF5-995B-3847CA47B9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Schedule review dates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29314D1-05B0-4B5B-BDEE-8A516E0689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ABCF98D-0E15-43D4-B305-841785F581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E12AFEA-6C1A-4BB5-B557-15462B5136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9D9A830-F37B-45DD-9B57-2B340D22A3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Track publish status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9ED6FEE-5F1E-4C28-A596-98219F77D7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48398854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B7699EB-E7AC-426C-A819-62DA602F3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BCF9155-15AA-46F7-83FF-3948803E75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2377384-9476-4960-845A-219D2DD2D6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5A09BDC-E907-4C28-9283-BD664B982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FB625F2-6620-4DAF-B139-8F423F8FFF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blog content calendar: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50E13F0-16DA-4104-9C42-D9CF8BB72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691CE01-FC43-4735-A97B-997E4CD0C8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C5285EC-38C2-4B2A-B395-4F88A75804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B1311CA-2A5E-44FE-8622-594E2480A6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08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Ideas are scattered across notes and chats.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287FB2A-B4C7-44F3-A517-89EEB7520C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3CD9932-9B8E-4FDD-8961-4B8380E7BD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Posts go live without a shared timeline.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BCC1174-05FD-4025-A276-824C558C77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159B32D-549B-464F-983B-AA5E5D39E8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Last-minute edits slow down approvals.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50375E0-A10B-4168-971F-2DF750644A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8D40D69-E3F0-4F45-A48E-1F566EDBD3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8282397-492E-4D8D-BCCB-AA80D4F19D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2CA8AF8-C1BD-413A-B1F3-9BA9FF1511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week has a clear content theme.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6320E6D-121F-4DC6-97BC-31B443DA2F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21E86C9-6C67-4B0A-876E-B2A84BE18F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Deadlines and owners are easy to follow.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30AB9FA-FA7F-4F0B-A6AC-AB0C96F433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06B45F0-6311-434B-B6A7-8C3E88C9A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22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launch story stays consistent across posts.</a:t>
            </a:r>
          </a:p>
        </p:txBody>
      </p:sp>
    </p:spTree>
    <p:extLst>
      <p:ext uri="{BB962C8B-B14F-4D97-AF65-F5344CB8AC3E}">
        <p14:creationId xmlns:p14="http://schemas.microsoft.com/office/powerpoint/2010/main" val="4589909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BFE0E67-380C-46C3-9FE4-83FBCCED07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C91D36D-1911-4786-AE11-FC28B408AA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5EB7EF8-22E4-4DBA-9F1A-B8F7C667A4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13DC5D4-82D2-4D52-A896-C762E3FBF6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DFDD066-1339-41DA-843C-13E46D8F06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B9AA53E-BEAC-4957-8595-D048DD8D10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EC63660-BE53-436A-B301-2E34843738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05372E0-7637-4855-A509-A5F260CE5B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0D63EA4-FBED-4AD2-A0EF-156B2B9D22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CONTENT MANAGER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33B22F5-6FE9-4100-B224-0817A6D7D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clear monthly view to keep posts aligned with launches and approvals.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158767E-B140-4237-936B-006394A0EA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F6334DD-27E0-43D4-8DA2-1EC02DE5C5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25A7BEA-322C-45D3-BB88-840B52003D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126955E-D642-43BF-B999-58A44AFB13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SOCIAL LEAD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C101A63-C51E-489E-B76E-4EAD787786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plan for captions, visuals, and timing across channels.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A379F74-5985-4F24-AA99-AE159BE95C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239F1D6-93B4-4236-ADE4-195D42C4BE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1AB8429-7E46-4D4E-A8D0-ECD0DF8BBA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A761E3B-EA9A-4AB3-BC96-1E4A11B266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BRAND OWNER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76B5BBE-770A-4731-BE06-B52C2D4B02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to see how each post supports the seasonal story and product focus.</a:t>
            </a:r>
          </a:p>
        </p:txBody>
      </p:sp>
    </p:spTree>
    <p:extLst>
      <p:ext uri="{BB962C8B-B14F-4D97-AF65-F5344CB8AC3E}">
        <p14:creationId xmlns:p14="http://schemas.microsoft.com/office/powerpoint/2010/main" val="190973436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8BF6532E-DFA8-4050-9636-F39D696DF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C4E9E65-D3F3-478D-A6BD-FC49418A14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7A713D3-EC5C-48A1-9AE3-E5A0B816E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1730E03-151B-42C0-86A4-DD08D3E7E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EB52F78-28BF-4FBC-AE85-79F74AD3E3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40BD901-45B4-4469-89BB-E408708CB9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43D57B4-96C4-4BFE-931E-B9F9564CAC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098C5A9-2FEA-4398-AB45-922215F3AB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C808F99-90B3-44B0-83B1-A8FC6E8FE8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3160BCC-1BA9-430C-9D5B-4ED75776AA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9346B82-9FA8-45F2-A032-36678760F2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campaign goals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A64D4D4-CBE6-4F3E-8538-7B4E4D7AC3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B753BF8-607E-4E72-BF01-01841EAF32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A1D3E7B-F55B-4D42-98A5-00B809C2E6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5AC54A6-6E4C-4963-B46B-5838517AC7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A1216E8-45A1-4D2C-AE14-7276606D6F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967C034-7942-43A8-A2C1-1E9B07FBB4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Map weekly themes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75D4F67-A9ED-47AA-8109-F4F07A8069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44410FD-6869-47C6-A762-16AD1BB3E2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3DED24F-7EA5-4709-AE52-E92E5DD913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9C6F945-D4F2-40C0-BDB8-74AB6FDB2E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9622715-F443-421D-A025-4AB4E1FB81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DFBB503-2D2F-43D1-BDAD-D2B94C228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Assign post owners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157E8B3-9CBA-4975-AE1B-261B87DED2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D6332DC-0FE3-4C59-B178-F4A2B1C1D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D0F383C-137D-4C08-9A38-1BA3FA0590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1FDD1C8-643D-409F-879C-FC3E6DA14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B69416BA-BA5C-41F2-8987-984149E672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0491833E-B90E-41A5-B9D1-5781A202B7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Schedule review dates</a:t>
            </a:r>
          </a:p>
        </p:txBody>
      </p:sp>
    </p:spTree>
    <p:extLst>
      <p:ext uri="{BB962C8B-B14F-4D97-AF65-F5344CB8AC3E}">
        <p14:creationId xmlns:p14="http://schemas.microsoft.com/office/powerpoint/2010/main" val="55833565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A9CA6EF-479D-41C9-823C-A05336525E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F0F9FAE-2D7C-48DE-860A-F4B6512A7A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5CF4FB5-712C-4593-BA9D-A534A63E9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7ECE81B-474F-4DE1-B82D-215F1795D0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3A05768-01CA-42B5-BDE1-3CEA31EB57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blog content calendar: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70BB66A-519B-4470-AD0E-CD89B7FBEC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C647DCF-A946-4B25-BED7-BE419BCA32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26D6248-8914-4241-A16C-4C9B51C57A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the team organize a month of posts for the new autumn blend launch?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AB6CCF4-34B1-4261-82FD-EB976D6DFE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12CCEA5-CB12-441C-94AB-48CFD28E6B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7D47BCA-F2CB-4962-8CD2-ECC38E2876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8694D73-82B8-48DB-B07F-12293DD20B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weekly themes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542C89C-09C5-4FA9-A8B7-5CC7C8A7C4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03CC19B-9CF9-4916-89B4-BED98D9B3E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C36407B-C1C6-4743-9D33-76921E410D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Assign post owners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DDD102D-CE8C-4210-992F-1A19386094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1BCFBD3-1FE8-49A0-90EE-C682DB483D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FBBACD8-CFB8-4201-B0F7-54697A33C6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Track publish status</a:t>
            </a:r>
          </a:p>
        </p:txBody>
      </p:sp>
    </p:spTree>
    <p:extLst>
      <p:ext uri="{BB962C8B-B14F-4D97-AF65-F5344CB8AC3E}">
        <p14:creationId xmlns:p14="http://schemas.microsoft.com/office/powerpoint/2010/main" val="132022661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D0573B6-5003-4017-9BB7-168050CF12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B406633-0350-429B-907D-A25D6FC7C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E9917A1-8CAE-4968-ACD3-D6067426B3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A484AD2-0828-432E-BBCC-1E57DB631C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A3D32B5-9459-4B9F-A8EB-269B608FFB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blog content calendar: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A1DBCF0-0351-4563-A580-689D9B4151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93951F1-9CC1-4CFA-8090-960F1CC02F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0E1A3ED-2213-4976-9BD9-4EC2BBCC4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8D9204D-A7B9-4984-86D8-F144E73782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campaign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2473754-F9EE-4FDD-813A-6BCFC27180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455320B-2074-4AF2-A3A9-7D77E4793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D6DCC1E-12BE-4FF1-BF10-5592448539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3F830F7-F613-4726-93CA-C488743923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D3CFABF-E3F7-4154-9D7F-027E35FA67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Map weekly themes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9E3BFB3-0E70-479F-844A-A186774643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6D4EC5D-179D-46D1-B6AC-E2A1B88170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11FD6A5-B818-4363-8ED0-9D2C19B51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C6CC3E7-E047-4758-9E62-9B88B4129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8CDD90C-3F0C-4C3A-A706-F041C6F449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Assign post owners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8C8A61B-6E56-4DA1-B95B-A5314A3D4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E8E9F7E-FCA7-45C0-97CA-68F4184E9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A72107F-81CB-4C97-8E0E-73C711DCF3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6FE2545-968E-4F3C-BD03-9EE4EE483F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445F58B-9A50-42B7-87D8-98AD0E9AE1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Track publish status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1828876-1758-46B6-A61B-E3DE1E1CE3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2137546784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2E8B91F-2D93-45BE-A0C5-36B04937E5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1ACA06D-E043-43DA-8715-E7AB1B30FA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4394207-14C6-457E-8EE5-CC818D79CC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simple calendar keeps the campaign on track.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AC81E49-96D1-4113-B752-90FAC90E20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37BBEE4-56C0-407C-AE49-903890EA4D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D9DA3FE-1855-482A-8CD8-B9CC9B113A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EF9E19F-C48E-4B97-B8F0-1994009017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74562053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2026-10-01T09:07:40.2780000Z</dcterms:created>
  <dcterms:modified xsi:type="dcterms:W3CDTF">2026-10-01T09:07:40.2780000Z</dcterms:modified>
</coreProperties>
</file>