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25d1453a4640a6" /><Relationship Type="http://schemas.openxmlformats.org/officeDocument/2006/relationships/extended-properties" Target="/docProps/app.xml" Id="Rdab00b576a074a8d" /><Relationship Type="http://schemas.openxmlformats.org/officeDocument/2006/relationships/officeDocument" Target="/ppt/presentation.xml" Id="R9657a598ad2c4f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c7f8213bfb4c2c"/>
  </p:sldMasterIdLst>
  <p:notesMasterIdLst>
    <p:notesMasterId xmlns:r="http://schemas.openxmlformats.org/officeDocument/2006/relationships" r:id="R19b4fe0a856e490e"/>
  </p:notesMasterIdLst>
  <p:sldIdLst>
    <p:sldId xmlns:r="http://schemas.openxmlformats.org/officeDocument/2006/relationships" id="256" r:id="R64e46762582e4f85"/>
    <p:sldId xmlns:r="http://schemas.openxmlformats.org/officeDocument/2006/relationships" id="257" r:id="R9aaa1d7fb7c943e1"/>
    <p:sldId xmlns:r="http://schemas.openxmlformats.org/officeDocument/2006/relationships" id="258" r:id="R757cbaa0f4234f97"/>
    <p:sldId xmlns:r="http://schemas.openxmlformats.org/officeDocument/2006/relationships" id="259" r:id="Rd3cd5032002b42d5"/>
    <p:sldId xmlns:r="http://schemas.openxmlformats.org/officeDocument/2006/relationships" id="260" r:id="R08eb391ec54c4467"/>
    <p:sldId xmlns:r="http://schemas.openxmlformats.org/officeDocument/2006/relationships" id="261" r:id="Raa83562713414b02"/>
    <p:sldId xmlns:r="http://schemas.openxmlformats.org/officeDocument/2006/relationships" id="262" r:id="Rfaeece5b546c4484"/>
    <p:sldId xmlns:r="http://schemas.openxmlformats.org/officeDocument/2006/relationships" id="263" r:id="R19f9a6ec30154e38"/>
    <p:sldId xmlns:r="http://schemas.openxmlformats.org/officeDocument/2006/relationships" id="264" r:id="Rfaa4567223bf4e6e"/>
    <p:sldId xmlns:r="http://schemas.openxmlformats.org/officeDocument/2006/relationships" id="265" r:id="R820b6e74292945b1"/>
    <p:sldId xmlns:r="http://schemas.openxmlformats.org/officeDocument/2006/relationships" id="266" r:id="R0903554290454e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ad44a6f21043ef" /><Relationship Type="http://schemas.openxmlformats.org/officeDocument/2006/relationships/slideMaster" Target="/ppt/slideMasters/slideMaster1.xml" Id="R3ec7f8213bfb4c2c" /><Relationship Type="http://schemas.openxmlformats.org/officeDocument/2006/relationships/notesMaster" Target="/ppt/notesMasters/notesMaster1.xml" Id="R19b4fe0a856e490e" /><Relationship Type="http://schemas.openxmlformats.org/officeDocument/2006/relationships/presProps" Target="/ppt/presProps.xml" Id="Rfbd402858082420b" /><Relationship Type="http://schemas.openxmlformats.org/officeDocument/2006/relationships/tableStyles" Target="/ppt/tableStyles.xml" Id="R4c906b6cf89e42d1" /><Relationship Type="http://schemas.openxmlformats.org/officeDocument/2006/relationships/slide" Target="/ppt/slides/slide1.xml" Id="R64e46762582e4f85" /><Relationship Type="http://schemas.openxmlformats.org/officeDocument/2006/relationships/slide" Target="/ppt/slides/slide2.xml" Id="R9aaa1d7fb7c943e1" /><Relationship Type="http://schemas.openxmlformats.org/officeDocument/2006/relationships/slide" Target="/ppt/slides/slide3.xml" Id="R757cbaa0f4234f97" /><Relationship Type="http://schemas.openxmlformats.org/officeDocument/2006/relationships/slide" Target="/ppt/slides/slide4.xml" Id="Rd3cd5032002b42d5" /><Relationship Type="http://schemas.openxmlformats.org/officeDocument/2006/relationships/slide" Target="/ppt/slides/slide5.xml" Id="R08eb391ec54c4467" /><Relationship Type="http://schemas.openxmlformats.org/officeDocument/2006/relationships/slide" Target="/ppt/slides/slide6.xml" Id="Raa83562713414b02" /><Relationship Type="http://schemas.openxmlformats.org/officeDocument/2006/relationships/slide" Target="/ppt/slides/slide7.xml" Id="Rfaeece5b546c4484" /><Relationship Type="http://schemas.openxmlformats.org/officeDocument/2006/relationships/slide" Target="/ppt/slides/slide8.xml" Id="R19f9a6ec30154e38" /><Relationship Type="http://schemas.openxmlformats.org/officeDocument/2006/relationships/slide" Target="/ppt/slides/slide9.xml" Id="Rfaa4567223bf4e6e" /><Relationship Type="http://schemas.openxmlformats.org/officeDocument/2006/relationships/slide" Target="/ppt/slides/slide10.xml" Id="R820b6e74292945b1" /><Relationship Type="http://schemas.openxmlformats.org/officeDocument/2006/relationships/slide" Target="/ppt/slides/slide11.xml" Id="R0903554290454e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4f43a5589a44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f372b3a02f453f" /><Relationship Type="http://schemas.openxmlformats.org/officeDocument/2006/relationships/notesMaster" Target="/ppt/notesMasters/notesMaster1.xml" Id="R731925a9e6e842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1dac54d538495c" /><Relationship Type="http://schemas.openxmlformats.org/officeDocument/2006/relationships/notesMaster" Target="/ppt/notesMasters/notesMaster1.xml" Id="R40265fa766e44c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75906deeec4573" /><Relationship Type="http://schemas.openxmlformats.org/officeDocument/2006/relationships/notesMaster" Target="/ppt/notesMasters/notesMaster1.xml" Id="Rbbda291d14624a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fb15440e2f45b5" /><Relationship Type="http://schemas.openxmlformats.org/officeDocument/2006/relationships/notesMaster" Target="/ppt/notesMasters/notesMaster1.xml" Id="R76b0a2b6cb3746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3f19dc42b945cc" /><Relationship Type="http://schemas.openxmlformats.org/officeDocument/2006/relationships/notesMaster" Target="/ppt/notesMasters/notesMaster1.xml" Id="Re85a170a33e74cd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56385dd9fc49d2" /><Relationship Type="http://schemas.openxmlformats.org/officeDocument/2006/relationships/notesMaster" Target="/ppt/notesMasters/notesMaster1.xml" Id="Rf5ea56b552d5480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0ea0cf3306456c" /><Relationship Type="http://schemas.openxmlformats.org/officeDocument/2006/relationships/notesMaster" Target="/ppt/notesMasters/notesMaster1.xml" Id="Rf492c9dc248140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d27088bd9b493e" /><Relationship Type="http://schemas.openxmlformats.org/officeDocument/2006/relationships/notesMaster" Target="/ppt/notesMasters/notesMaster1.xml" Id="R63b864f9acb145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5f9f09e2804be8" /><Relationship Type="http://schemas.openxmlformats.org/officeDocument/2006/relationships/notesMaster" Target="/ppt/notesMasters/notesMaster1.xml" Id="R55ee378b33a548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c632be5eba46c6" /><Relationship Type="http://schemas.openxmlformats.org/officeDocument/2006/relationships/notesMaster" Target="/ppt/notesMasters/notesMaster1.xml" Id="R84cacfff74ac45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cad5f612664070" /><Relationship Type="http://schemas.openxmlformats.org/officeDocument/2006/relationships/notesMaster" Target="/ppt/notesMasters/notesMaster1.xml" Id="Rbf2540d334cd42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770273aab242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cbe23962524158" /><Relationship Type="http://schemas.openxmlformats.org/officeDocument/2006/relationships/slideLayout" Target="/ppt/slideLayouts/slideLayout1.xml" Id="R02a9e724bcf84a4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a9e724bcf84a4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043f644ae94696" /><Relationship Type="http://schemas.openxmlformats.org/officeDocument/2006/relationships/image" Target="/ppt/media/image.png" Id="R6c8bb03449894778" /><Relationship Type="http://schemas.openxmlformats.org/officeDocument/2006/relationships/notesSlide" Target="/ppt/notesSlides/notesSlide1.xml" Id="Rf4c013d0d2ef41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3f4b80eed4c01" /><Relationship Type="http://schemas.openxmlformats.org/officeDocument/2006/relationships/notesSlide" Target="/ppt/notesSlides/notesSlide2.xml" Id="Re80976c95de247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b3292f44d04fb3" /><Relationship Type="http://schemas.openxmlformats.org/officeDocument/2006/relationships/notesSlide" Target="/ppt/notesSlides/notesSlide3.xml" Id="R340d2e41686c44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8e5f75f4e4c19" /><Relationship Type="http://schemas.openxmlformats.org/officeDocument/2006/relationships/notesSlide" Target="/ppt/notesSlides/notesSlide4.xml" Id="Re389ea70b5ea49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44b8357334b08" /><Relationship Type="http://schemas.openxmlformats.org/officeDocument/2006/relationships/notesSlide" Target="/ppt/notesSlides/notesSlide5.xml" Id="Rce41fa0bf56e43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a9f82c2a448cd" /><Relationship Type="http://schemas.openxmlformats.org/officeDocument/2006/relationships/notesSlide" Target="/ppt/notesSlides/notesSlide6.xml" Id="R6cbd07e3267143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4e45c5dec3405f" /><Relationship Type="http://schemas.openxmlformats.org/officeDocument/2006/relationships/notesSlide" Target="/ppt/notesSlides/notesSlide7.xml" Id="R91bf7d8c33944c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b8afc712774b32" /><Relationship Type="http://schemas.openxmlformats.org/officeDocument/2006/relationships/notesSlide" Target="/ppt/notesSlides/notesSlide8.xml" Id="R8a5fbc4128294f9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a8587128d04316" /><Relationship Type="http://schemas.openxmlformats.org/officeDocument/2006/relationships/notesSlide" Target="/ppt/notesSlides/notesSlide9.xml" Id="Rc325f0953f4041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0635e317e641c6" /><Relationship Type="http://schemas.openxmlformats.org/officeDocument/2006/relationships/notesSlide" Target="/ppt/notesSlides/notesSlide10.xml" Id="R2f11f7b4b2954ce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8a945e6e54ea1" /><Relationship Type="http://schemas.openxmlformats.org/officeDocument/2006/relationships/notesSlide" Target="/ppt/notesSlides/notesSlide11.xml" Id="Rbd89db1f02714a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27670C-2A98-43F1-872D-DE073C2BB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044E1B-3FEC-4513-966E-06DCA604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E3926-C7A0-446B-8019-951E2227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Book Creator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5DD11-5E4F-48F0-8686-C90BE3C5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fourth graders to build a class book about local animals.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C489CD-9681-44EA-ACFC-923E86D7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6F7740-DE8C-4495-8DB8-8C2B9E93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AABC08-FED7-4D2D-802B-99C76B1D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E9A13F-4DFE-44BA-BCAD-E551390C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bb0344989477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76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40F7F0-0CC8-4056-B66E-15DC51DF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01F0E-3EC2-4E40-A01E-EB602E1FA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FF413D-67E1-4E0F-96B0-46E3C6A1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ED949C-02DF-453E-BAE4-AFEC8E80C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BFB4A4-2992-469F-96CC-5683A53B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book creator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4A62C5-1D38-4604-AEF1-660ACD93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467BD-BCCC-43E8-9F7C-EFFD9D1D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E9BEF3-E4A3-4E80-84A1-F6431EA6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5CB7C-0F62-4ABA-9368-2D4D7B26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A8D175-4EFA-4730-BC2B-88A29D29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AB857-949A-47FA-BC32-FB5C5259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D8805-1DDC-4C62-A72D-858C805C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Page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66EB3-EAC8-4A44-A7C3-C9063670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7B4892-CBCA-46A5-9022-A0D7FC90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0C358B-5E46-48A8-A30E-920592BBF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59CE63-31C4-499A-A0B9-A63CC17C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 Roles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6180EE-692D-4F7B-AD8C-A0170989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spread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AC0C35-6931-4108-BD31-3E2488F9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EFB98A-39F1-4DA3-8004-508BA384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3D036-D1CE-44C3-A268-E75A5556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3050F7-3A56-488E-83E2-1FD6785EA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student art</a:t>
            </a:r>
          </a:p>
        </p:txBody>
      </p:sp>
    </p:spTree>
    <p:extLst>
      <p:ext uri="{BB962C8B-B14F-4D97-AF65-F5344CB8AC3E}">
        <p14:creationId xmlns:p14="http://schemas.microsoft.com/office/powerpoint/2010/main" val="17808968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8FB478-8054-470B-9728-848989EC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0EE34-3F30-483C-A06C-14121453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D4C19C-502F-4727-B036-11DA1F7A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5A5389-8C59-4BD2-8C4A-1DC95C54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9E4DFD-6732-4A87-A991-C88ED7D5B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reading into a shared student-made book.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1A0962-49E7-441F-87AF-E4AD3E413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3E0C90-922C-4632-968E-67C3C91E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708787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59996-6845-4B5B-B25A-D0CE036E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F7545E-BA4B-4463-B08C-BF8DF77B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72C8F3-02EE-4C52-872E-F1B73C22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0DEBB1-66FA-4D77-93C2-3A152137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DFC98-A619-46DB-9B92-17913964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book creator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F276A-903A-4140-BA0F-DC16C879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D3A85A-C336-4EF3-B212-3BD043B1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275422-9186-47BF-B22B-F5126AA5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03EF5-6351-4DAD-BFDD-05202221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book creator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60DBDB-20B2-4DD6-9E27-65B306502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240993-D90C-4624-BCF5-B7F0453E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8B0FD7-D463-4D03-AB19-EF4A318A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F2C354-21B6-42B8-AC93-3FF2EBA7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DB566D-2519-4B7E-B43F-D7C84187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reading into a shared student-made 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CB57C-0D1D-4BE4-BBF4-4EC05A1E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F1F8D-96B2-443A-909A-7BFBBFC2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D44083-979F-41E1-80A3-A49108B0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29AF08-6C28-4C8C-BAF0-385737F0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49B67F-C62B-44A4-8795-CEDDDBCB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Share the final book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46314-E495-4217-9955-1DCE81BE0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033286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367EC3-039C-4705-B00A-70332BD7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5D208-2BD2-4046-9A0B-7F21EDF5C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B0EB0F-F7E0-4B1D-B393-ECC84B8B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A95C8-3E3E-4113-AAC1-E1EB31C0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0928D-38D0-4A25-86B8-10D5B86F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01E5A3-86A3-4447-AC6B-D350F286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1EA0D-37F1-4F6C-8016-64D47993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A7BA5-B7A3-4ABD-956C-C61FBBEF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5538C-24F3-432B-9DA0-4959A522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40982E-E9DD-4312-B46F-525A2C7D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714051-4DF8-459F-BF94-352EB911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A4A42B-F36B-4788-B19D-D96E1CD0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B90EB2-3C53-49DD-8CFC-BDEB71EF0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C8F92D-9580-48A6-AB7E-8AF4EF63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A44D0F-3CCB-49E2-B548-1863DD75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BEAB1F-A2D6-479F-A713-19C74DD2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891B12-A155-4862-A89C-B9EE98B0D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spread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15658C-B00C-4642-B788-CEBAD469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C499D0-7136-4064-B30C-D79D03D68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22A2E2-AFAD-40B3-8E3E-8500E23D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B55F41-298C-4910-820B-1A405FAA0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student art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CEA9D3-71D1-48D8-9289-DDA27AFD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9006BC-A70A-4D7C-86F5-464374C51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16342C-45B2-47A8-9019-2AE15456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AC9978-7535-4F73-978C-16665834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the final book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D10D3C-FB4C-4FEE-A965-5BF20175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259924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5C871F-0FDB-4C55-AAA1-C908A549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6A104F-DFA9-45E2-8632-6A4FA44C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9E657-07B0-4506-83B1-10E3224CB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3DA061-88C2-4E84-B33D-6E11D620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8C1F39-2D1B-470E-9572-C0EE05A5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book creator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CD666B-FAA2-4D1B-87D2-E9C3A97C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67E29A-B2C0-4CCF-AB08-5805D810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E7A4E9-A711-433E-8C0A-917DD6EE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EFC97-2407-483C-AEF5-770E2B822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2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have ideas but no clear page structure.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5CA1D4-0F22-4AD9-9609-38C552ED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43EF6-A022-4082-9982-5F1964FF5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project feels fun, but the writing is scattered.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0666E7-88D0-4E13-9F14-343C0C7E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FC8AE9-E220-436D-9EB7-711F18F5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It is hard to keep every child involved.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B1E2D0-1C51-46C2-A012-C6EB796C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D7264C-402F-49E0-9057-83E569E5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5337A3-6B7B-4A26-88DF-389AB50C1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88E4BA-3B54-4888-9A04-70ADD983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student knows what to write and illustrate.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55A746-2327-4E2C-9BEF-0345D339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DC71D7-5735-4544-8D58-62FCD4CAA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book follows a simple, shared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617F94-A1BC-469B-972F-6E291307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7C531A-6E3B-4449-8E85-44F71B90B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pages feel cohesive and ready to present.</a:t>
            </a:r>
          </a:p>
        </p:txBody>
      </p:sp>
    </p:spTree>
    <p:extLst>
      <p:ext uri="{BB962C8B-B14F-4D97-AF65-F5344CB8AC3E}">
        <p14:creationId xmlns:p14="http://schemas.microsoft.com/office/powerpoint/2010/main" val="4105799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F1675D-E5CB-4609-BEB0-50C9FB69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35BCD6-F112-4BFD-B90F-4C6DE7B5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30DB3-C4DD-4EFC-AE2E-3EAC527D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B4647B-F964-462F-BC35-941488CD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BBA44E-24AE-418F-ABF8-01DC2114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BE9FEE-6D34-4976-873D-DF43961A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76AA29-B832-4CBF-94ED-D41F3389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AAF126-1A61-4FDE-8AA5-AF206A3A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AC0B63-6CC0-417D-891C-E1CBA421C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ELEMENTARY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C7B4AF-2C16-47C1-A4DC-4EB85361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lesson flow for guiding students through a book-making project.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4ED08A-AA8E-4757-96CF-F35B93CC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EEF2B3-3829-43C6-BC2F-FFED23D6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D1DE0-61D2-432F-A0A3-1A4313D68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402E84-053F-4C09-B0F5-F36089471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LIBRARY STAFF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A12C34-7C76-45CE-9288-7F5292CB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activity outline for a group reading and writing session.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7BE61A-0C0A-465B-B352-E07DE225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90C614-7701-492D-9352-6384295E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55FEBF-FACB-4EB3-8D25-C7DD9A6E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DBDF0B-D0F4-46D9-BE26-10FB6CEC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HOMESCHOOL PARENTS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D8CC3B-7CAA-47FD-A704-340DDFFF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way to turn a topic unit into a finished keepsake book.</a:t>
            </a:r>
          </a:p>
        </p:txBody>
      </p:sp>
    </p:spTree>
    <p:extLst>
      <p:ext uri="{BB962C8B-B14F-4D97-AF65-F5344CB8AC3E}">
        <p14:creationId xmlns:p14="http://schemas.microsoft.com/office/powerpoint/2010/main" val="18583437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7D17E84-0DA8-4F08-A18F-4EA05EC6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02A2E-D362-4F9C-8241-D7B17AC7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E1B178-920F-4049-84BA-449C6977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B98BB3-15E4-4FC6-9B2E-D56353C60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BE073-C277-4CFC-9737-E0EEB93D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9A94D9-E29C-40C7-8D82-DD3DDACC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C5896-F188-48A0-81ED-A43CB7CB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56E325-6BFD-4B82-999B-47F8FCD1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0B0AA5-13FC-4B2B-97FD-5ADF69A7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2DF203-C36B-492B-9AF8-66FAA848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CCDBE4-A09D-432B-A54F-C9892BCE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410AD-5371-4F58-90A5-E7D97E8A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64D04-87F0-4680-8FE7-317BC6EF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4EB44C-25EC-4C34-9002-DF0F457A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850A42-7ABD-4969-8BAF-33E8D8F7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44B168-7E91-4BC7-92D4-999FC87C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21DC46-130B-4721-A0A1-58A6BDEF4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4EE7F0-EC1B-4CD9-A8D5-A1C7B767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BCD103-1264-470C-ACBF-0719E700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A5C08E-E955-44ED-9C68-75C9E331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8AC23A-A01E-4E2D-B783-0D31221C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348057-54E7-49CB-9CCE-AA00A0A1C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F65A8C-A10D-4A10-AA16-C8636E53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spread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270727-550F-4630-853B-385A10B5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D5E37B-1808-4C77-834F-E5DE8F66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07253B-D353-42E8-89FC-369F6329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3E7B97-F734-456F-8F02-A4472903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422632-8C45-4A2B-89B5-2882369E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A8AEC4-D516-42A6-9CD1-40BCF3BB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student art</a:t>
            </a:r>
          </a:p>
        </p:txBody>
      </p:sp>
    </p:spTree>
    <p:extLst>
      <p:ext uri="{BB962C8B-B14F-4D97-AF65-F5344CB8AC3E}">
        <p14:creationId xmlns:p14="http://schemas.microsoft.com/office/powerpoint/2010/main" val="9132647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89145-0234-42A1-8A18-0EDFB31F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9C967-1482-4F02-B8FE-99BBCD1D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986E7A-2933-4320-AAC2-C8EAD06B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72F686-A1EC-4A6E-A763-187D8001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595B81-2FAB-4CA0-9F77-D928AFB68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book creator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48FB1E-931B-4D48-971F-B94369C44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44097F-3C34-45AF-963F-7C51E560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6F796A-DE73-463A-9957-D7F495FC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create one class book that includes every voice?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E079E3-4378-4E33-AD2F-002A5346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36708-00A6-4DC6-832C-5354A6CE5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BEB12-4539-4D2D-9FE9-90F789D5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68F9F8-CC33-4A27-927C-5E06B34B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pages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BE0170-5767-4664-B384-B45B35491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8A96B0-4B80-40EE-8ED7-35815587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59CFD4-509B-4237-BC05-451E4FDD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each spread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800734-FE07-4B1D-BF1A-B595D4EB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DA21FC-27D9-42A0-A4C9-51768A90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096E68-27C9-40EA-8275-4177C850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final book</a:t>
            </a:r>
          </a:p>
        </p:txBody>
      </p:sp>
    </p:spTree>
    <p:extLst>
      <p:ext uri="{BB962C8B-B14F-4D97-AF65-F5344CB8AC3E}">
        <p14:creationId xmlns:p14="http://schemas.microsoft.com/office/powerpoint/2010/main" val="947990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5B4B00-58D1-4D45-ABB6-73D4AE03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1CF06-9D03-4EA4-A8E0-99BAFE4E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44BE0E-8837-4AB5-AD82-06AC6C26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216FA-23A3-40F2-85A3-BBEAE48A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8E491-119C-4C86-826B-CF28D1655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book creator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BF0FB-4399-4BCA-9B9F-5DA02658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BDFFC0-9E1C-451F-843F-CEE589A7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1C5D3-BFB8-40F1-A893-B8AB3EBD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5AA7C6-E3A5-4497-840F-A76ECFB0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BA24E7-1640-4951-AC99-B9E06C49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099E7-70D8-4BB0-8C7B-7267701C1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1B38A2-0977-4022-B87F-CBF5C607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BCD449-C3A3-47D8-9DD3-778F17B1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5DFB16-5B83-418F-AAC7-629D9CDD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pages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15FB4E-34E5-45E0-88CD-E14B645A4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2D9F9-65A8-47EC-80D5-67D541ED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88C6AC-B6E1-4FEF-A0B9-317A18B3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52B061-2733-4419-B3A8-7E038CFC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6FA1B7-B796-44B3-B99F-86941E84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spread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26D1CC-6BF0-4790-8377-7045F111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D99DD5-3132-4D29-A319-017A89B04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E6CFEC-6416-40FF-8B83-77F25CCB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F693B8-7B57-468E-B526-A976A6997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0A39D3-5394-4E7A-911D-4D92EE91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the final book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6405D3-BB2A-4E1F-932D-108FEF21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321893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21F20-293C-4969-8603-5C3934D55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8C2C8-81BE-4ED1-8FF9-3EF75193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E1E56D-5E51-4F57-9241-B1C12182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guided path from idea to finished class book.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17D174-3AB3-432A-936E-01D5CEEE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2DFDF3-CEB7-4225-84BA-10598C61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1B40B7-2C03-4C85-B28A-66725EC93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134AF6-77FA-4897-AA66-3261606C2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965577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2026-10-01T09:27:24.8080000Z</dcterms:created>
  <dcterms:modified xsi:type="dcterms:W3CDTF">2026-10-01T09:27:24.8080000Z</dcterms:modified>
</coreProperties>
</file>