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220cca8a7a4db0" /><Relationship Type="http://schemas.openxmlformats.org/officeDocument/2006/relationships/extended-properties" Target="/docProps/app.xml" Id="R1b9c7a8c9f33450e" /><Relationship Type="http://schemas.openxmlformats.org/officeDocument/2006/relationships/officeDocument" Target="/ppt/presentation.xml" Id="R9f2848ad89f245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1113915b8542bd"/>
  </p:sldMasterIdLst>
  <p:notesMasterIdLst>
    <p:notesMasterId xmlns:r="http://schemas.openxmlformats.org/officeDocument/2006/relationships" r:id="Rfde9d774127e487c"/>
  </p:notesMasterIdLst>
  <p:sldIdLst>
    <p:sldId xmlns:r="http://schemas.openxmlformats.org/officeDocument/2006/relationships" id="256" r:id="Rcb1d030bc9994c9b"/>
    <p:sldId xmlns:r="http://schemas.openxmlformats.org/officeDocument/2006/relationships" id="257" r:id="Re17ddfee50b74b96"/>
    <p:sldId xmlns:r="http://schemas.openxmlformats.org/officeDocument/2006/relationships" id="258" r:id="R9ee928045dc044ec"/>
    <p:sldId xmlns:r="http://schemas.openxmlformats.org/officeDocument/2006/relationships" id="259" r:id="Rfcf48344606b4512"/>
    <p:sldId xmlns:r="http://schemas.openxmlformats.org/officeDocument/2006/relationships" id="260" r:id="R2d1c215b79ef489f"/>
    <p:sldId xmlns:r="http://schemas.openxmlformats.org/officeDocument/2006/relationships" id="261" r:id="R1cb9c4bf9bed48e0"/>
    <p:sldId xmlns:r="http://schemas.openxmlformats.org/officeDocument/2006/relationships" id="262" r:id="Rc98ab6b3657448fc"/>
    <p:sldId xmlns:r="http://schemas.openxmlformats.org/officeDocument/2006/relationships" id="263" r:id="R69361db187bb434c"/>
    <p:sldId xmlns:r="http://schemas.openxmlformats.org/officeDocument/2006/relationships" id="264" r:id="Ra8838a4880684ddf"/>
    <p:sldId xmlns:r="http://schemas.openxmlformats.org/officeDocument/2006/relationships" id="265" r:id="R6f98a5c0352748c5"/>
    <p:sldId xmlns:r="http://schemas.openxmlformats.org/officeDocument/2006/relationships" id="266" r:id="Rd7281772637247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f2d638463f41a3" /><Relationship Type="http://schemas.openxmlformats.org/officeDocument/2006/relationships/slideMaster" Target="/ppt/slideMasters/slideMaster1.xml" Id="Rbe1113915b8542bd" /><Relationship Type="http://schemas.openxmlformats.org/officeDocument/2006/relationships/notesMaster" Target="/ppt/notesMasters/notesMaster1.xml" Id="Rfde9d774127e487c" /><Relationship Type="http://schemas.openxmlformats.org/officeDocument/2006/relationships/presProps" Target="/ppt/presProps.xml" Id="R108d7c5bd5fa447a" /><Relationship Type="http://schemas.openxmlformats.org/officeDocument/2006/relationships/tableStyles" Target="/ppt/tableStyles.xml" Id="R5c93d5f2c1e240a7" /><Relationship Type="http://schemas.openxmlformats.org/officeDocument/2006/relationships/slide" Target="/ppt/slides/slide1.xml" Id="Rcb1d030bc9994c9b" /><Relationship Type="http://schemas.openxmlformats.org/officeDocument/2006/relationships/slide" Target="/ppt/slides/slide2.xml" Id="Re17ddfee50b74b96" /><Relationship Type="http://schemas.openxmlformats.org/officeDocument/2006/relationships/slide" Target="/ppt/slides/slide3.xml" Id="R9ee928045dc044ec" /><Relationship Type="http://schemas.openxmlformats.org/officeDocument/2006/relationships/slide" Target="/ppt/slides/slide4.xml" Id="Rfcf48344606b4512" /><Relationship Type="http://schemas.openxmlformats.org/officeDocument/2006/relationships/slide" Target="/ppt/slides/slide5.xml" Id="R2d1c215b79ef489f" /><Relationship Type="http://schemas.openxmlformats.org/officeDocument/2006/relationships/slide" Target="/ppt/slides/slide6.xml" Id="R1cb9c4bf9bed48e0" /><Relationship Type="http://schemas.openxmlformats.org/officeDocument/2006/relationships/slide" Target="/ppt/slides/slide7.xml" Id="Rc98ab6b3657448fc" /><Relationship Type="http://schemas.openxmlformats.org/officeDocument/2006/relationships/slide" Target="/ppt/slides/slide8.xml" Id="R69361db187bb434c" /><Relationship Type="http://schemas.openxmlformats.org/officeDocument/2006/relationships/slide" Target="/ppt/slides/slide9.xml" Id="Ra8838a4880684ddf" /><Relationship Type="http://schemas.openxmlformats.org/officeDocument/2006/relationships/slide" Target="/ppt/slides/slide10.xml" Id="R6f98a5c0352748c5" /><Relationship Type="http://schemas.openxmlformats.org/officeDocument/2006/relationships/slide" Target="/ppt/slides/slide11.xml" Id="Rd7281772637247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ca8eec542643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46844e861e4bae" /><Relationship Type="http://schemas.openxmlformats.org/officeDocument/2006/relationships/notesMaster" Target="/ppt/notesMasters/notesMaster1.xml" Id="Ra38f1c7021b945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a76c2b8b8046c1" /><Relationship Type="http://schemas.openxmlformats.org/officeDocument/2006/relationships/notesMaster" Target="/ppt/notesMasters/notesMaster1.xml" Id="R1baedb09673340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057f50121140a1" /><Relationship Type="http://schemas.openxmlformats.org/officeDocument/2006/relationships/notesMaster" Target="/ppt/notesMasters/notesMaster1.xml" Id="R96cd56502ba647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daeabc21bf4413" /><Relationship Type="http://schemas.openxmlformats.org/officeDocument/2006/relationships/notesMaster" Target="/ppt/notesMasters/notesMaster1.xml" Id="R8f0db45a990340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f0fa2c23c047b7" /><Relationship Type="http://schemas.openxmlformats.org/officeDocument/2006/relationships/notesMaster" Target="/ppt/notesMasters/notesMaster1.xml" Id="R31c501a28db443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e6555e8f3f403d" /><Relationship Type="http://schemas.openxmlformats.org/officeDocument/2006/relationships/notesMaster" Target="/ppt/notesMasters/notesMaster1.xml" Id="R472f1fee8ac449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a021e82bfa4bb2" /><Relationship Type="http://schemas.openxmlformats.org/officeDocument/2006/relationships/notesMaster" Target="/ppt/notesMasters/notesMaster1.xml" Id="R8584dccc97654f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bc143f4ef94449" /><Relationship Type="http://schemas.openxmlformats.org/officeDocument/2006/relationships/notesMaster" Target="/ppt/notesMasters/notesMaster1.xml" Id="Rbeb6203f49eb42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b64d28fda742e6" /><Relationship Type="http://schemas.openxmlformats.org/officeDocument/2006/relationships/notesMaster" Target="/ppt/notesMasters/notesMaster1.xml" Id="R709a2074cdd24e9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a90052048b4295" /><Relationship Type="http://schemas.openxmlformats.org/officeDocument/2006/relationships/notesMaster" Target="/ppt/notesMasters/notesMaster1.xml" Id="Rb18edd12053040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e657c513e24ab2" /><Relationship Type="http://schemas.openxmlformats.org/officeDocument/2006/relationships/notesMaster" Target="/ppt/notesMasters/notesMaster1.xml" Id="R33c0ef0b5a2747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cd00707bb140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9f2f49b6ea436b" /><Relationship Type="http://schemas.openxmlformats.org/officeDocument/2006/relationships/slideLayout" Target="/ppt/slideLayouts/slideLayout1.xml" Id="R2000a198482d4b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00a198482d4b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2820b95544249" /><Relationship Type="http://schemas.openxmlformats.org/officeDocument/2006/relationships/image" Target="/ppt/media/image.png" Id="R96d65926a9494737" /><Relationship Type="http://schemas.openxmlformats.org/officeDocument/2006/relationships/notesSlide" Target="/ppt/notesSlides/notesSlide1.xml" Id="Rd0a4bf8a39394b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83873c11b4d7a" /><Relationship Type="http://schemas.openxmlformats.org/officeDocument/2006/relationships/notesSlide" Target="/ppt/notesSlides/notesSlide2.xml" Id="R6e2df672533f41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338a9fd1b490b" /><Relationship Type="http://schemas.openxmlformats.org/officeDocument/2006/relationships/notesSlide" Target="/ppt/notesSlides/notesSlide3.xml" Id="R7a48fdff45354a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5be5d14aa6450f" /><Relationship Type="http://schemas.openxmlformats.org/officeDocument/2006/relationships/notesSlide" Target="/ppt/notesSlides/notesSlide4.xml" Id="R9353c3c7a7f24f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ed2decaff4ae8" /><Relationship Type="http://schemas.openxmlformats.org/officeDocument/2006/relationships/notesSlide" Target="/ppt/notesSlides/notesSlide5.xml" Id="Rdb51aef66f9140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f4e898701b46a3" /><Relationship Type="http://schemas.openxmlformats.org/officeDocument/2006/relationships/notesSlide" Target="/ppt/notesSlides/notesSlide6.xml" Id="R31756cc435464e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7c8447e8647e4" /><Relationship Type="http://schemas.openxmlformats.org/officeDocument/2006/relationships/notesSlide" Target="/ppt/notesSlides/notesSlide7.xml" Id="R3fbc0478850744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882d10c81349f3" /><Relationship Type="http://schemas.openxmlformats.org/officeDocument/2006/relationships/notesSlide" Target="/ppt/notesSlides/notesSlide8.xml" Id="R3e819536fbab40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1b5be467644b3" /><Relationship Type="http://schemas.openxmlformats.org/officeDocument/2006/relationships/notesSlide" Target="/ppt/notesSlides/notesSlide9.xml" Id="Rff077c2173a144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b09eede9a849f4" /><Relationship Type="http://schemas.openxmlformats.org/officeDocument/2006/relationships/notesSlide" Target="/ppt/notesSlides/notesSlide10.xml" Id="R6a62570c858846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b48c1f942432d" /><Relationship Type="http://schemas.openxmlformats.org/officeDocument/2006/relationships/notesSlide" Target="/ppt/notesSlides/notesSlide11.xml" Id="R61e13c98dc0846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F26C5-82FD-45C7-844F-D249CB15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8940D-0425-46FB-8C6C-C2E13E0C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DADE7-88CE-421F-AE8D-4D402E7A3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Boords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282F9-5DA5-40EF-98FE-E93B39CE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rooftop chase scene before filming begins.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D85EF6-FAB7-4BFD-8263-9F73D5E72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87813-0ABE-4686-9914-AB6208B3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AC99B-C4F3-4E53-9465-5143C58D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7BD42-EE04-486F-9A76-69A0EAD9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65926a949473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333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3002A0-7841-44FE-8DAB-BA2B5371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0E986-F795-4A82-930F-DCD24B6FB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70BDF0-D264-4B18-8776-EB0A8294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DF3CE1-411E-452E-9955-615B0687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6DF05-97E8-48A9-9004-D73A0F3A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boords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35ABE-E3C0-4DD7-9095-8230A373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34944-2CA1-434B-B30D-A5924039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E3093-BB3A-4A7A-92C0-F1080BD8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918131-EA24-4FC9-8090-237050A7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the opening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E8ECBD-231D-41BD-B894-F78231C6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26F4C-08B9-4E8A-B40B-ED9D2D71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C5B0C-BCDB-4D3B-85A1-8A9DC648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3A11F0-DDBB-4103-A46F-C27EBE7A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each camera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6AAB5D-4745-4165-83A0-FE02778C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85A012-D1BC-4B03-A027-F2036A6D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9EA15-DD8A-4360-8664-36D5B1C6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Action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C00F54-03BC-49ED-B622-56B9FF1A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BAC251-E99C-498B-8DCA-9DAD0570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24D6A5-4433-47F8-913F-5783A918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DD432A-0BFB-4BA1-9D3C-69B97D1B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A0CB56-650A-47EF-B90E-2A2AD0CE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</p:spTree>
    <p:extLst>
      <p:ext uri="{BB962C8B-B14F-4D97-AF65-F5344CB8AC3E}">
        <p14:creationId xmlns:p14="http://schemas.microsoft.com/office/powerpoint/2010/main" val="15510146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60318D-BA86-4B95-A9E6-D0861261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58502-310C-4911-B2A5-A4F519C1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F55167-5BCD-4BBC-9240-6C22C84A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F3CA2-8857-44B0-BAE6-EC12747B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9DF96-8E4A-4CB1-94D0-5081035C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shot before the camera rolls.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9F2E2-B6B0-4F68-AF0C-43D865AC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08470-E7CA-40AA-B7C5-F7088959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61896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875877-3C75-4B2C-936D-2724AD6EB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E234A0-426F-4E34-95FC-497F1E29D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0A3BEF-FB13-4FAC-B2EE-1C6E01CD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52A59-611B-4542-8A24-078C2AE3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0380A-A59F-411F-A433-D96623E4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boords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4715B-D734-4596-A760-9D28C041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4CB91-F321-4D2A-B283-F459BC17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CD055-8002-432B-A865-E7452252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AA1592-4AF7-4515-B4A6-53C06197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boords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65B8E5-EC3A-4590-B96E-9FB2E120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7876C2-5DCE-4589-A4AF-5B4E9956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29A36F-EABB-4E30-A414-615977E6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FA1034-35C9-45DB-BA64-20B96F49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7454D-20EB-4FCF-A2F0-BF41AD6C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shot before the camera rolls.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1342D-A43E-4449-9E4F-C1E18998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910C91-1FE8-4CC4-8F37-55C26A039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51A3A2-3C8B-4E5C-954A-B44E0F68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E21B93-0B71-477B-992A-89FBEE5F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75F8F0-0F0D-4341-BB99-B25D721A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with the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C4193A-E3A5-4DEC-A550-4F58705A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117582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0F67D2-1476-45FF-B439-11B212D3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67743-87AC-4431-9ABE-47A44D8A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80280C-07D4-4826-B8D5-DAEE18BC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D3AF1-233D-4DFE-88F3-792015F1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FC2F5-F074-4ABD-AEA5-B2656DE1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D69088-C5A9-4310-8DAE-137BFD030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58C646-62CF-401A-83D3-388001AB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802A34-4120-4686-B32E-0D0C9E73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9AD2E-1035-4354-BEB7-9774066B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the opening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FE0ADF-39C3-4297-A655-18224920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F6052-205C-4A49-9BE8-5B2AD99F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D3740-454D-4C31-8141-CCF09FCA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134E7-25F0-4D06-9AE1-A1938CF9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Block each camera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E41848-B781-4FA6-B891-57726248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998FFE-080A-4BCD-A5C9-FB47D792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765A2-CD8C-4033-BAE3-6404D73E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DF14CA-3687-47CC-961A-87F52B71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A68DF-C967-4BC4-9A7B-3E3B1217A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1BBE4C-623E-4D83-AC47-6E270222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D71862-9885-4375-9AED-5A059903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A0D881-4D11-43C6-ABC3-3673CAF8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B7E6E-D122-4E4C-91E6-BEB69744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38CD85-F5CC-4346-B43D-798E84A2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3C94D3-4A2F-43E2-AF0E-9560EDFD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90EBFE-D6D8-4AF4-BE4E-16A83826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2AD7C8-6763-43A8-BF5F-4BF29D31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26857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1F0A0B-9D2D-450E-9D9A-3F673AB1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38523-0E33-4D2A-B377-26405BB7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2856FA-C34E-43D1-A0D9-647D0BCB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98F319-4F4F-4914-B314-A5B3A9A3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C8649-8D8A-4F78-BA57-8B9C16CD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boords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282D3-3625-479B-AF37-D83F78FC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9BCE9F-FB06-4CFA-8E86-4C5FFD39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0A853-9181-4C47-A036-60403441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AE16B8-B547-41AC-9D66-B50A501D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on paper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B7ADC5-E508-4189-A057-87A57E07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FB376-7BE2-481B-ADBB-97982001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Crew misses key shot details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56F703-EF29-4CF6-B8F7-08582E1E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A75B1-8770-4BE6-966B-A552F7A4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Revisions take too many rounds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D7A57E-56C1-4013-91E2-085360D1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5065B5-63D5-4122-9B8E-A09E82C9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C1E7F3-4A89-4EDB-AEB9-39A35268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17E582-58AB-4B9A-A81E-6E5E2B8C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has a clear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5F3A18-868A-4069-A06F-C1326E0F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24E73-2762-4499-BC5A-5C08C8D4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the same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291184-02F2-4EFD-A29E-000687DB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35FE58-5C4C-4E77-978C-0F5C466A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are easier to discuss</a:t>
            </a:r>
          </a:p>
        </p:txBody>
      </p:sp>
    </p:spTree>
    <p:extLst>
      <p:ext uri="{BB962C8B-B14F-4D97-AF65-F5344CB8AC3E}">
        <p14:creationId xmlns:p14="http://schemas.microsoft.com/office/powerpoint/2010/main" val="17658220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12E41D-DB23-4C78-BEA0-ACC1D9C3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CFDCF-EE04-4F93-B3CD-B07A6DF9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309E5E-0076-401A-8C51-60A04527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BAD22E-E09A-49FD-A13E-78CB7013A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6BD3A-7B32-498A-AAA7-5DAA924E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32BC38-0DBC-4A49-974B-496B9AD2A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DC181-1D94-4392-B736-89AB08EF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43CBD-046E-4BED-95CE-42EE1ACB5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21F88D-B848-40AD-A674-2703C7EE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4E706F-AB88-4596-86FC-E6C6369C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and understand shot 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D95498-8B1E-40A5-9AA2-D3BB131E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BCCB5E-6BAF-49DA-9C98-5A3F4000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CC46EE-2C51-452A-AEA2-A4C72E9F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BB0E3-E722-4077-B0E9-F23CCD66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A1AF1-EAC8-48FA-93DA-6D308715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plan to align cast, crew,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8ADFA7-8B01-451C-9237-C7A53C15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26BBC2-BE82-4856-8BC6-12BC98A2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03F82C-1838-461A-9BC1-9F7D142B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503D4D-CD3C-4379-9757-6F0589A0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27AB82-DA92-44BD-A1E5-0370581A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reference for camera moves and scene order.</a:t>
            </a:r>
          </a:p>
        </p:txBody>
      </p:sp>
    </p:spTree>
    <p:extLst>
      <p:ext uri="{BB962C8B-B14F-4D97-AF65-F5344CB8AC3E}">
        <p14:creationId xmlns:p14="http://schemas.microsoft.com/office/powerpoint/2010/main" val="2801873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771C91-639E-4119-98BF-FC0C1853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947948-7A3A-4B23-A715-D83521D5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AA697-7DA2-421A-B0F9-09DAB141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33B8C-5CB9-46F7-B753-4BFF02B6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5F538-2E32-4870-9BD1-4D2067A0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6E23E-15CC-4287-A52F-24DA3072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D5ED4-9A04-4259-8B40-A237FFBE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1FFF92-0370-4583-A655-E4352AFE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DA8B4-0A39-4A99-9E3D-32CAC8FF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656E5-8583-4B0E-A573-9B2F9F5F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772F44-BF55-4B5D-A27A-43867D00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the opening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5E25A-ABC3-4525-9125-A0DA0FDD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9A923F-6C97-463E-BBEA-7BDB0DBE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5CCA92-4A30-40D0-A01E-F62AA1C0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9B5177-227A-4B18-B97A-01F9B689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D80DEE-9482-4129-84E2-DF38F886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CF36A-CF81-4135-9CC7-EEB36546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Block each camera angle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BC74F3-91BD-4881-AAE2-29D2241EE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46C389-94D0-4761-8516-77EA1410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FBB4D5-2805-4CF8-8D2D-879BD225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14F7CF-A813-4B04-AB84-6372AC22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645628-F9B4-4710-A7E2-66576C7F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E8572A-2EFC-4708-B8D9-598EB469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05C984-2D07-4843-A90A-C14B2D39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C84C87-AEEB-4390-ACF1-561593C1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307EC1-CD4E-4C89-9671-C94CC4D5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5559C5-BED4-4D50-8B49-F28FCBBE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2ECD1D-E4AE-4E0D-9F2E-3EC21A2B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C18E6B-0BD7-49EE-9348-22F3DB4B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scene changes</a:t>
            </a:r>
          </a:p>
        </p:txBody>
      </p:sp>
    </p:spTree>
    <p:extLst>
      <p:ext uri="{BB962C8B-B14F-4D97-AF65-F5344CB8AC3E}">
        <p14:creationId xmlns:p14="http://schemas.microsoft.com/office/powerpoint/2010/main" val="6089366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B5F74-D87E-4C25-AA5D-036BEE53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6C0FD-9EB5-4A27-A9F6-7FBCCF32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FC4D6-5373-4BB5-8BA7-751CC08C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06AE0-1B65-494D-ACCC-E500DD3A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8A4C0-14C9-45B3-ABA3-A5A8C4D8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boords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2F1A19-B489-43DC-B712-E650F40E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CDDC9-397A-4391-B9DA-31E3845A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1E8154-A45C-4004-9798-3C4FBBF4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rooftop chase into a clear shot-by-shot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50BC1-6C99-4691-9667-284598FD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9B5C2-E858-4CF7-B217-3607276A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3D873-A04B-4D2B-B7B1-41CD48CE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23D45-2E80-4C6D-B018-33641F68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each camera angle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1C6172-FBAA-403C-A42B-30A6E52D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A1508-F944-4EDA-AD8F-3512D6ED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66D676-BB27-4CD9-AA35-27C3C8AC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020FD-7310-4441-B452-A0246EA3C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7CB090-0081-4B9C-9AAE-02CFFCBE3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DEE05-827D-497D-BF13-6082F51E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14372906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1AA781-B491-4519-AECC-09B6E79D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42E659-871C-49B5-8582-F299911A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3C5FA7-FAF8-48F1-9F8C-271C4D5C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3EE54-96A7-462A-81BB-1CFD452E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DDBC4C-741C-43D0-9AB7-464B8257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boords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77DAC-4FE7-4413-AB96-574E9C303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535644-A2F9-4504-9FE7-9CC5967E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691AAD-2DEF-4F01-A11F-CFCFE6C4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07A7BF-473D-4089-98CC-F6EBAA56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the opening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7BAAF-E4FC-448C-BE5B-EA4C3516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ADEF6F-AB86-4E7A-A0E1-19116FC5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937D5A-BF11-4971-A465-A073EFB0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40B6F-B9D7-47D2-83B0-8E861199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97037-9730-4C01-95B6-A16F2F80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Block each camera angle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0AA3BF-8313-4081-87E8-2E8FCE4D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F0A466-6BEA-4242-95C7-1D89BCA3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276663-70F3-494B-8A15-BC24946E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82970-2E7F-4455-ABC4-8CEA6EFA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75A36-CF34-42E0-95AA-5C35D868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6868C0-26CC-420D-8D6D-C27AC4D0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03FE6B-5CDC-4160-A347-72EB3F40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026447-02C6-4E50-82E2-AA1241CD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F9669B-5083-46B6-A9AE-F234C5541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36E2B2-3D5F-412C-999A-FF1E9F1C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A5DD9F-977F-4907-814C-5A8396A9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677779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26D040-F835-4ED2-90A4-32B881CA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BCFAF-F6FE-4686-B3C8-BBDDAC0C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F6693D-2637-40D0-8C87-B6E312993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scene-ready storyboard.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13BF60-94F9-4861-B7A6-3B6937A62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DE8F2-631A-4D52-B0BA-E2AB9B2F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569E41-A16A-4B38-9236-25F2189F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2BAA90-01AD-4646-A46B-E6195BB8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55006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2026-10-01T09:44:00.0260000Z</dcterms:created>
  <dcterms:modified xsi:type="dcterms:W3CDTF">2026-10-01T09:44:00.0270000Z</dcterms:modified>
</coreProperties>
</file>