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4d7581a73c426e" /><Relationship Type="http://schemas.openxmlformats.org/officeDocument/2006/relationships/extended-properties" Target="/docProps/app.xml" Id="R8384bcd8e0704f7b" /><Relationship Type="http://schemas.openxmlformats.org/officeDocument/2006/relationships/officeDocument" Target="/ppt/presentation.xml" Id="R0744739b94794e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0b5ad003cf4ce0"/>
  </p:sldMasterIdLst>
  <p:notesMasterIdLst>
    <p:notesMasterId xmlns:r="http://schemas.openxmlformats.org/officeDocument/2006/relationships" r:id="R729f9b81bc4f4f67"/>
  </p:notesMasterIdLst>
  <p:sldIdLst>
    <p:sldId xmlns:r="http://schemas.openxmlformats.org/officeDocument/2006/relationships" id="256" r:id="Rb75aa2db710f478b"/>
    <p:sldId xmlns:r="http://schemas.openxmlformats.org/officeDocument/2006/relationships" id="257" r:id="R872e0aa978d94f08"/>
    <p:sldId xmlns:r="http://schemas.openxmlformats.org/officeDocument/2006/relationships" id="258" r:id="R717e566afb6142fa"/>
    <p:sldId xmlns:r="http://schemas.openxmlformats.org/officeDocument/2006/relationships" id="259" r:id="Rf3a62df2000f470e"/>
    <p:sldId xmlns:r="http://schemas.openxmlformats.org/officeDocument/2006/relationships" id="260" r:id="R4ae114b0c5bf40ca"/>
    <p:sldId xmlns:r="http://schemas.openxmlformats.org/officeDocument/2006/relationships" id="261" r:id="Rd7bd40df07f24281"/>
    <p:sldId xmlns:r="http://schemas.openxmlformats.org/officeDocument/2006/relationships" id="262" r:id="Rf2e1440c63ed427b"/>
    <p:sldId xmlns:r="http://schemas.openxmlformats.org/officeDocument/2006/relationships" id="263" r:id="Rda30959766b5424c"/>
    <p:sldId xmlns:r="http://schemas.openxmlformats.org/officeDocument/2006/relationships" id="264" r:id="R506f9a0b5e2443c0"/>
    <p:sldId xmlns:r="http://schemas.openxmlformats.org/officeDocument/2006/relationships" id="265" r:id="R2535d98657a94110"/>
    <p:sldId xmlns:r="http://schemas.openxmlformats.org/officeDocument/2006/relationships" id="266" r:id="Rf4113df63e1f4c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3f895725f8467b" /><Relationship Type="http://schemas.openxmlformats.org/officeDocument/2006/relationships/slideMaster" Target="/ppt/slideMasters/slideMaster1.xml" Id="Re10b5ad003cf4ce0" /><Relationship Type="http://schemas.openxmlformats.org/officeDocument/2006/relationships/notesMaster" Target="/ppt/notesMasters/notesMaster1.xml" Id="R729f9b81bc4f4f67" /><Relationship Type="http://schemas.openxmlformats.org/officeDocument/2006/relationships/presProps" Target="/ppt/presProps.xml" Id="Re032e677cd774c67" /><Relationship Type="http://schemas.openxmlformats.org/officeDocument/2006/relationships/tableStyles" Target="/ppt/tableStyles.xml" Id="Rc9cd1bce937e4fb8" /><Relationship Type="http://schemas.openxmlformats.org/officeDocument/2006/relationships/slide" Target="/ppt/slides/slide1.xml" Id="Rb75aa2db710f478b" /><Relationship Type="http://schemas.openxmlformats.org/officeDocument/2006/relationships/slide" Target="/ppt/slides/slide2.xml" Id="R872e0aa978d94f08" /><Relationship Type="http://schemas.openxmlformats.org/officeDocument/2006/relationships/slide" Target="/ppt/slides/slide3.xml" Id="R717e566afb6142fa" /><Relationship Type="http://schemas.openxmlformats.org/officeDocument/2006/relationships/slide" Target="/ppt/slides/slide4.xml" Id="Rf3a62df2000f470e" /><Relationship Type="http://schemas.openxmlformats.org/officeDocument/2006/relationships/slide" Target="/ppt/slides/slide5.xml" Id="R4ae114b0c5bf40ca" /><Relationship Type="http://schemas.openxmlformats.org/officeDocument/2006/relationships/slide" Target="/ppt/slides/slide6.xml" Id="Rd7bd40df07f24281" /><Relationship Type="http://schemas.openxmlformats.org/officeDocument/2006/relationships/slide" Target="/ppt/slides/slide7.xml" Id="Rf2e1440c63ed427b" /><Relationship Type="http://schemas.openxmlformats.org/officeDocument/2006/relationships/slide" Target="/ppt/slides/slide8.xml" Id="Rda30959766b5424c" /><Relationship Type="http://schemas.openxmlformats.org/officeDocument/2006/relationships/slide" Target="/ppt/slides/slide9.xml" Id="R506f9a0b5e2443c0" /><Relationship Type="http://schemas.openxmlformats.org/officeDocument/2006/relationships/slide" Target="/ppt/slides/slide10.xml" Id="R2535d98657a94110" /><Relationship Type="http://schemas.openxmlformats.org/officeDocument/2006/relationships/slide" Target="/ppt/slides/slide11.xml" Id="Rf4113df63e1f4c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dd0e7661fe48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5a52b4870c47e3" /><Relationship Type="http://schemas.openxmlformats.org/officeDocument/2006/relationships/notesMaster" Target="/ppt/notesMasters/notesMaster1.xml" Id="Ra763dbdf5e1c48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5735b013f0461c" /><Relationship Type="http://schemas.openxmlformats.org/officeDocument/2006/relationships/notesMaster" Target="/ppt/notesMasters/notesMaster1.xml" Id="R6921322ea96145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39c458b1044407" /><Relationship Type="http://schemas.openxmlformats.org/officeDocument/2006/relationships/notesMaster" Target="/ppt/notesMasters/notesMaster1.xml" Id="R4fac6e24296e44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8548240cbf432f" /><Relationship Type="http://schemas.openxmlformats.org/officeDocument/2006/relationships/notesMaster" Target="/ppt/notesMasters/notesMaster1.xml" Id="R2824e760a24a40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a96736ec5e499a" /><Relationship Type="http://schemas.openxmlformats.org/officeDocument/2006/relationships/notesMaster" Target="/ppt/notesMasters/notesMaster1.xml" Id="R2810cf2124ea44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06c424e6bc4243" /><Relationship Type="http://schemas.openxmlformats.org/officeDocument/2006/relationships/notesMaster" Target="/ppt/notesMasters/notesMaster1.xml" Id="Rf309220995054d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5efc8588a644b3" /><Relationship Type="http://schemas.openxmlformats.org/officeDocument/2006/relationships/notesMaster" Target="/ppt/notesMasters/notesMaster1.xml" Id="Rb28f05d7a5ed49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e7ad4f0ad848a1" /><Relationship Type="http://schemas.openxmlformats.org/officeDocument/2006/relationships/notesMaster" Target="/ppt/notesMasters/notesMaster1.xml" Id="R7f72e65f80f14a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bdf6165fc44add" /><Relationship Type="http://schemas.openxmlformats.org/officeDocument/2006/relationships/notesMaster" Target="/ppt/notesMasters/notesMaster1.xml" Id="Ra669a54dd61545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41c4f514214ea2" /><Relationship Type="http://schemas.openxmlformats.org/officeDocument/2006/relationships/notesMaster" Target="/ppt/notesMasters/notesMaster1.xml" Id="R807cd45cd4c748e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66cd04c697475b" /><Relationship Type="http://schemas.openxmlformats.org/officeDocument/2006/relationships/notesMaster" Target="/ppt/notesMasters/notesMaster1.xml" Id="R29ba271a71d545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0d587c8e2144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ff210952294111" /><Relationship Type="http://schemas.openxmlformats.org/officeDocument/2006/relationships/slideLayout" Target="/ppt/slideLayouts/slideLayout1.xml" Id="R9fa0e5d6b5c543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a0e5d6b5c543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bcb4772e047f4" /><Relationship Type="http://schemas.openxmlformats.org/officeDocument/2006/relationships/image" Target="/ppt/media/image.png" Id="Rf7ef221106c0441f" /><Relationship Type="http://schemas.openxmlformats.org/officeDocument/2006/relationships/notesSlide" Target="/ppt/notesSlides/notesSlide1.xml" Id="Rca6b52d7f77449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a27030691f4918" /><Relationship Type="http://schemas.openxmlformats.org/officeDocument/2006/relationships/notesSlide" Target="/ppt/notesSlides/notesSlide2.xml" Id="R550b9162751942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dabf37f9a44db2" /><Relationship Type="http://schemas.openxmlformats.org/officeDocument/2006/relationships/notesSlide" Target="/ppt/notesSlides/notesSlide3.xml" Id="Ra1c555d732d040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9c707f94f43ee" /><Relationship Type="http://schemas.openxmlformats.org/officeDocument/2006/relationships/notesSlide" Target="/ppt/notesSlides/notesSlide4.xml" Id="R516012fc7c9b42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d0e1b4e1ac4cb4" /><Relationship Type="http://schemas.openxmlformats.org/officeDocument/2006/relationships/notesSlide" Target="/ppt/notesSlides/notesSlide5.xml" Id="R6b5b4aff1d254a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ea4edfa4d44d99" /><Relationship Type="http://schemas.openxmlformats.org/officeDocument/2006/relationships/notesSlide" Target="/ppt/notesSlides/notesSlide6.xml" Id="Ra746f6b357a241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b8c7431fb41e2" /><Relationship Type="http://schemas.openxmlformats.org/officeDocument/2006/relationships/notesSlide" Target="/ppt/notesSlides/notesSlide7.xml" Id="R8c1a881b4ff24bc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c12a9f2984ce1" /><Relationship Type="http://schemas.openxmlformats.org/officeDocument/2006/relationships/notesSlide" Target="/ppt/notesSlides/notesSlide8.xml" Id="R74b7a61da6454c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defee59e5c456b" /><Relationship Type="http://schemas.openxmlformats.org/officeDocument/2006/relationships/notesSlide" Target="/ppt/notesSlides/notesSlide9.xml" Id="R0e549f49f91446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27e45aa044db3" /><Relationship Type="http://schemas.openxmlformats.org/officeDocument/2006/relationships/notesSlide" Target="/ppt/notesSlides/notesSlide10.xml" Id="R45affee4f55547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a4c89efb7d43d8" /><Relationship Type="http://schemas.openxmlformats.org/officeDocument/2006/relationships/notesSlide" Target="/ppt/notesSlides/notesSlide11.xml" Id="R2f206b45200344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36847-E115-4988-A63F-0E64B0DD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1562F3-CF09-4547-974F-3A165570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12EEEC-C936-4A51-8006-E31769A25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Brand Partnership Pitch Deck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ECEDCD-CC69-4AE4-A064-A555E40D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beverage startup and a fitness app team up to launch a co-branded summer challenge.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A3DCF-89E3-499F-9922-9E82CB604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F904A-31BB-4A51-BED9-EA07FD97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51D00A-671D-4ED9-9524-5053CBC1B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2842F-2685-4F8E-9F7A-587B82F9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f221106c0441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11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4A8136-4889-4771-881D-AB485B31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7520F3-2883-46C8-B692-6F9A7348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1B6283-6ED3-4116-ADBC-EE7942C99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0CC5E-B0CF-4BC2-BA3F-127E3491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342F3D-C66E-4BF1-BD92-574BB006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BC139-68EC-43F6-8B37-20A8986F6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68AF25-2C83-4AC5-996B-521C1AED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79631-46B2-4B7E-890B-95C15EB2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Partnership Fit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8BAD9E-3BD2-44C4-A4CB-35178CAA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shared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3D25D0-B60F-4E0E-868B-4E4DF207C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A68A0C-1FD9-444D-B1EF-4FB233FA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1E9C3C-56DB-4339-BC11-4165D1185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Match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B737F6-4168-40D2-8E7E-A2563951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audience overlap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20A9A3-5DDE-4252-A976-A8FF54AE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65DFDF-2C4C-4D39-9D6D-57B9E275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3EA1C8-ECAC-4689-879D-5A6A4200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38FD7A-DE78-4815-9908-21FD1A73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co-branded assets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03B0A9-E3B2-4217-B22B-6BFE5236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6380CC-8E00-4B53-9F05-717C7BE5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70CF04-3103-40E8-A7D0-3341F483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36B7EE-6869-438C-B1C4-58DEF1DB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launch moments</a:t>
            </a:r>
          </a:p>
        </p:txBody>
      </p:sp>
    </p:spTree>
    <p:extLst>
      <p:ext uri="{BB962C8B-B14F-4D97-AF65-F5344CB8AC3E}">
        <p14:creationId xmlns:p14="http://schemas.microsoft.com/office/powerpoint/2010/main" val="1003834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1C6A36-7B33-4254-B59A-08D2BA9B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3E3B23-CB0B-40A5-814E-2F5A99D3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E9F2B-451E-4C67-93BD-FDC4D02D4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62B870-AD70-4393-A7EA-49B7817DC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E20FD-9648-4C64-A04E-2A9EBB79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a win-win partnership concept with clear audience fit.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AE9DD-CCB8-4877-AD56-E696074B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A833C4-5571-4013-B277-45A5507B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81986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EFDC3A-7484-4610-AD97-3A636EDB7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EC0243-3145-47C3-990A-315FC443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2FD0E2-507D-4B89-9C6D-760DB428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0B3A99-C869-4170-9D2E-E959155E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C3573C-0F56-47AF-A9D6-CA69961F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9B5A0-AEE5-4763-8C5C-AF3483309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50EC70-0D55-48E8-ACBC-92DBF3AF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5F50E6-B54D-48F7-939A-D24F46E9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2CED63-98FB-4A01-9EC5-0215D946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shared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915400-A620-4E74-9E5C-8E590402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1D6D7B-FBA5-4743-97BD-ABB385B7C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FB4122-AE52-4637-9E4B-E87A017B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19CCFD-A47C-4E34-BAE3-31710118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99179-8636-4F19-832A-C50BB04E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audience overlap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62094-D809-445B-B7DD-0339E74B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D83FD6-EA67-4C27-B79F-EA7847F84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C7B166-3845-4D46-AD25-3DCAC9D0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86FCCF-C3BC-4530-A8C1-40428FCE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6A094-C6F4-4561-8AF2-BA7A6F3F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co-branded assets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0025E0-5E27-49AE-93BB-65A6BEB80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25458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111442-254E-4034-8C3D-996669A0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A87249-CA16-4037-A992-6B7078C7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4D795-FBCC-4A83-877B-04FB33DF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8C203-A435-4DDB-85B3-8818997D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5B420-A2A8-4B30-B833-9B14AED1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E7C78-A55E-4D01-B90A-78518C73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73EDFD-FC19-4E4E-9F25-AF558EA0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C699DF-D97B-4301-BBCC-1B74FBCB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FD387-C47E-475C-B9B0-72F9F5BC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shared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A30F26-9FC9-4D50-A341-B8AE29AF9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0C8986-3CBA-49B8-9F66-5DF1C6AA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79A800-2FED-4F70-8FEC-BA51B63C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53BB6-0B72-41BE-A80C-F76F19B9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audience overlap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46079-BA53-4BDA-8DCB-88978D00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0A9F0F-8990-4D44-8A05-9E0F106A1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F1474D-4DD8-42CE-B693-B28A9FF4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ED27DF-7FAB-4E3A-BF20-5F8CD1B06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co-branded assets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39C61B-BF15-429D-9274-48C15991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E29E8C-4C7D-4369-9FF1-0B5D0238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BCA43C-3E67-4F6E-ABA7-E1AD126A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6B1548-6224-44C4-B835-EDF1077F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launch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ACCF89-3B27-4D14-85B8-AC96ED78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B8C8A4-EBA8-492A-A506-FDC431678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9E5CCE-7B1B-471E-A7AA-0C56FD6D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CB7100-C5FD-46B7-B2AF-1E333A4F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partner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92DB5F-2659-49F6-9A86-E6F4222B8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898598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2A8F33-D0E7-49D9-8ED4-33FCBA31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76F7A3-E8E6-489E-A72B-0518B9F4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F91D1-1568-4AAA-B097-93141327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4371A-843D-4040-A323-E6495DF3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D6DEC5-3C5C-42C7-833F-06F29C07C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E7C2B-DE9E-4529-9F80-BBFF9570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C60165-CBEC-4CAE-B362-50465390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FDFE10-E82A-461F-9EED-573C2855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0D266C-6C5F-4A40-8E08-C6F03D3DA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brands have no shared campaign 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7EA3F-C200-4493-95A2-935190D5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7211A-FDAE-4BBD-B1A5-E66A901A9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Each team is unsure what the other brings.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D9540-A13C-44A8-BC1C-4B45BC87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C88FE1-D864-46CD-930F-3E7054E3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pitch feels broad and hard to act 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8E1FA9-F23E-4E27-8F3C-FD874417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CB1D9C-74A5-4394-9D07-5172BAC3C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8126CC-C035-471C-82E3-30B7A58D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D0BC86-6C78-4CE4-8EAE-6A57E39D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partnership has a focused concept and role split.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89587E-290A-48C4-9A8A-F2922C9A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44BA4B-0CF6-4FDE-8964-F0A409AF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Both teams can see how the audiences connect.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CCE547-365B-4022-BB1F-1F597E0E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6B35D3-2F2B-4443-A6D7-AF566C73C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ends with a clear launch path.</a:t>
            </a:r>
          </a:p>
        </p:txBody>
      </p:sp>
    </p:spTree>
    <p:extLst>
      <p:ext uri="{BB962C8B-B14F-4D97-AF65-F5344CB8AC3E}">
        <p14:creationId xmlns:p14="http://schemas.microsoft.com/office/powerpoint/2010/main" val="8062235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C54426-BA8C-4873-AE70-A9FFCAE2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56B4B6-039B-4FC0-AF5B-BA33901C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F16527-CBE7-48CE-A725-C9767517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7372E-F69D-40CC-AFD5-E9B8C2F2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035CDF-2DE3-493E-9AEE-79CF4B23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4CECC2-EC3E-4EA6-AA98-7534D1A7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38DF3-3CB5-47A7-A30C-4FB55DC4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E5892D-D755-4A25-9116-28604A68B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EC749-DCAC-41C4-A049-3598E7BB2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189C3-F5FA-4220-AC7B-4787C728A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judge whether the partnership supports their brand and campaign goals.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3FDF22-401B-487B-BA43-4F912E35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8A17E-259D-4B50-93FC-0032FF35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91D11A-A2F2-4281-8F5C-B64CEF58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1CA2D-8B76-42B1-AF03-246E0B5A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9A6C16-F535-4D86-B47D-2C5ED1A5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rollout plan they can adapt into content, events, and social posts.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FB2C8C-218A-49F0-9D65-43E9B60E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6BD933-00DD-42FA-86C5-12B812A53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0C553-A0B8-4E12-BF2E-4A769A9A2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FFF4D-C3A8-4069-B631-7387157F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POTENTIAL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BAB224-A6D3-4F3E-BC83-24D62903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view of the value exchange, audience overlap, and activation ideas.</a:t>
            </a:r>
          </a:p>
        </p:txBody>
      </p:sp>
    </p:spTree>
    <p:extLst>
      <p:ext uri="{BB962C8B-B14F-4D97-AF65-F5344CB8AC3E}">
        <p14:creationId xmlns:p14="http://schemas.microsoft.com/office/powerpoint/2010/main" val="1544841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FA87D9-874C-427E-BE0C-AE15D1507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1B717-7B2A-416C-9AC9-03E1F509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83C21-DBEE-4DC0-9A1B-DBE456B7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307DE-6E77-41C2-84AE-A97C3328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AB5D7-512D-4B5E-B166-C1AC7401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A5187B-C13C-4E60-B431-499D89BF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6F642-C563-4CFC-A3B8-49C29380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1FD59D-5947-4AB7-ACFA-2322CF12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4F58D-5C3E-4B0B-8959-0E0A662A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0EE27A-D267-4454-82FB-7F991C7B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7337CC-5136-4CA0-9078-3376C6F3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shared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79F52A-5888-47EB-9970-2990F5E9C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2E2FC1-D88D-4BD5-8622-2AEB0D34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72649E-42EE-4EAB-9BF4-8DCB6D86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179731-DE23-4B4F-98E2-ADED597E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A2E71C-93AA-4E85-9F1D-08775D7EC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EB547A-7FEB-41A4-9727-6CB4A966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audience overlap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6BB93D-93F2-4AC9-AF84-7C89A69B6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1B5E9D-1C40-422F-B379-B1758832C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E37714-1126-447C-912B-F761C4D4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80BCEA-D4C6-46A2-A394-BF4CBC08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4D0DC5-0713-4EAF-8361-08484EE2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AC4980-48E0-4506-AA6B-01C07AC2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9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co-branded assets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20ABAA-35F8-4A12-B38C-21CAB9EDB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86FE51-505E-4693-9129-0668756F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6C365F-F99A-4471-B671-4217719C2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0B92B7-5875-4AD8-8BB7-251BFDCA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0958CF-F1B6-451E-9B7E-D9DB80CB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56D0FE-8A56-48BC-BC3F-870D35AB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launch moments</a:t>
            </a:r>
          </a:p>
        </p:txBody>
      </p:sp>
    </p:spTree>
    <p:extLst>
      <p:ext uri="{BB962C8B-B14F-4D97-AF65-F5344CB8AC3E}">
        <p14:creationId xmlns:p14="http://schemas.microsoft.com/office/powerpoint/2010/main" val="16722776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810F7C-A041-4920-BFA6-5223362D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B8071C-79CD-4AB4-B4C0-F43A0968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53B4D-6F44-408F-9717-B1E2EC6D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B09116-437C-4DE5-92AF-66D20EC8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D9206D-D2E1-4BBD-A33D-56468711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E4142C-5FF1-40F5-882C-A295F890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4854ED-DE49-4E5F-B4BD-F6C3E917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BD16B-5F5F-46CF-86E5-BF7F3757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1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beverage brand and fitness app create a campaign that feels natural to both audiences?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A73B65-D3A5-42CE-A4FD-87C3387C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D0158D-E7F5-4C4A-8EB0-46FDA7082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ECF40D-951E-4FEE-BF43-9CC6016A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CE4BA3-CA6A-46B1-B0BA-740CD4A6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audience overlap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863842-25E5-4947-B308-94F0D030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E2710-4E81-47C5-BD96-F02542E12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0BEEA-CBE6-4AC6-B3BE-F35766BD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co-branded assets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AFEAEA-567A-4775-B35D-E7B13939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EC10FA-D289-451A-B03B-93099EF51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A0395E-72CF-4730-95DE-211D44DD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partner results</a:t>
            </a:r>
          </a:p>
        </p:txBody>
      </p:sp>
    </p:spTree>
    <p:extLst>
      <p:ext uri="{BB962C8B-B14F-4D97-AF65-F5344CB8AC3E}">
        <p14:creationId xmlns:p14="http://schemas.microsoft.com/office/powerpoint/2010/main" val="8344657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421832-8C0C-4C48-89B2-F2624EA51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A7DD9-DC0F-4EC9-838C-71455425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A1ED5C-8118-4FD2-A8CA-2FBDAF94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3D1195-18AB-4EAB-8D0F-DF1346554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2A544-0178-4715-9741-05979E69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879015-74E8-46BF-A164-9FED5E0A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08D9F-E8FA-4348-9367-ED26A847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4E3AD-347D-4DBB-AF88-9F048AEF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32F30A-E850-49C1-9228-4D6F5FE0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shared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E1609F-A2D2-4EB2-9ABD-16E180DD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1CC06D-6C7E-41F1-8C0C-43559E81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31B8A0-6F9B-4F2B-BF36-37C8BCA72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32A944-C61B-40AD-94B9-5544D6F1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CB1811-0154-42F2-80DA-B12476C7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audience overlap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44C4D2-570E-45AB-B3F7-AAE7431E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BD5074-6215-4DEB-B498-63ADE4C9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399DD1-88E3-479E-8141-46C1A17F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090C48-D4F0-4FF6-BDA6-6B79167C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86A207-96EA-4CCC-A702-95F096BD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co-branded assets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F8130F-8F99-449D-8A16-CA8EF9A3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CB63B-9F75-477D-A7EB-9DCC3500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142C32-D0C7-4045-AAD4-128B128F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C663EA-85BD-47F5-87EB-491F749D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585098-D581-4F29-BAD5-5AF4DD19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partner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A331AC-E690-4243-84C1-8790A1D5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360864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B5B0A-5D91-4768-802A-DD7A603F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540450-FC20-4E99-B26D-05BA38CF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69B1BD-7DF0-4023-8EA7-70830444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shared idea into a partnership both teams can support.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2015E-238A-475F-87C5-A80BCD521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2B6FCC-16AC-44C8-8697-8B535D35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08C0A0-D284-4BBF-8A6B-B5FA21E4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EB53AF-E205-4509-9E42-D08BE1CF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892364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2026-09-30T15:04:42.8600000Z</dcterms:created>
  <dcterms:modified xsi:type="dcterms:W3CDTF">2026-09-30T15:04:42.8600000Z</dcterms:modified>
</coreProperties>
</file>