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e5d5ee4512243f6" /><Relationship Type="http://schemas.openxmlformats.org/officeDocument/2006/relationships/extended-properties" Target="/docProps/app.xml" Id="R101b64f0be6a4215" /><Relationship Type="http://schemas.openxmlformats.org/officeDocument/2006/relationships/officeDocument" Target="/ppt/presentation.xml" Id="R3261e9085183498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029910235c84008"/>
  </p:sldMasterIdLst>
  <p:notesMasterIdLst>
    <p:notesMasterId xmlns:r="http://schemas.openxmlformats.org/officeDocument/2006/relationships" r:id="Rdfe137a4f085466b"/>
  </p:notesMasterIdLst>
  <p:sldIdLst>
    <p:sldId xmlns:r="http://schemas.openxmlformats.org/officeDocument/2006/relationships" id="256" r:id="R723ad243df4a4b04"/>
    <p:sldId xmlns:r="http://schemas.openxmlformats.org/officeDocument/2006/relationships" id="257" r:id="Rb030de5a7b784241"/>
    <p:sldId xmlns:r="http://schemas.openxmlformats.org/officeDocument/2006/relationships" id="258" r:id="Rc3003e3cf9ff48ce"/>
    <p:sldId xmlns:r="http://schemas.openxmlformats.org/officeDocument/2006/relationships" id="259" r:id="Rca10e51d8eab4bf0"/>
    <p:sldId xmlns:r="http://schemas.openxmlformats.org/officeDocument/2006/relationships" id="260" r:id="R99fde4eadffe409b"/>
    <p:sldId xmlns:r="http://schemas.openxmlformats.org/officeDocument/2006/relationships" id="261" r:id="R3ad959c9fc0a4688"/>
    <p:sldId xmlns:r="http://schemas.openxmlformats.org/officeDocument/2006/relationships" id="262" r:id="R305c8ee131974bb7"/>
    <p:sldId xmlns:r="http://schemas.openxmlformats.org/officeDocument/2006/relationships" id="263" r:id="R7e50f8c3f84d434c"/>
    <p:sldId xmlns:r="http://schemas.openxmlformats.org/officeDocument/2006/relationships" id="264" r:id="R29cb02a9451843f4"/>
    <p:sldId xmlns:r="http://schemas.openxmlformats.org/officeDocument/2006/relationships" id="265" r:id="R5ff104ba50ac4e1d"/>
    <p:sldId xmlns:r="http://schemas.openxmlformats.org/officeDocument/2006/relationships" id="266" r:id="R0045f0f92712400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01e823536e541fb" /><Relationship Type="http://schemas.openxmlformats.org/officeDocument/2006/relationships/slideMaster" Target="/ppt/slideMasters/slideMaster1.xml" Id="R0029910235c84008" /><Relationship Type="http://schemas.openxmlformats.org/officeDocument/2006/relationships/notesMaster" Target="/ppt/notesMasters/notesMaster1.xml" Id="Rdfe137a4f085466b" /><Relationship Type="http://schemas.openxmlformats.org/officeDocument/2006/relationships/presProps" Target="/ppt/presProps.xml" Id="Rbda919ba7b274697" /><Relationship Type="http://schemas.openxmlformats.org/officeDocument/2006/relationships/tableStyles" Target="/ppt/tableStyles.xml" Id="R988d505e4cea4557" /><Relationship Type="http://schemas.openxmlformats.org/officeDocument/2006/relationships/slide" Target="/ppt/slides/slide1.xml" Id="R723ad243df4a4b04" /><Relationship Type="http://schemas.openxmlformats.org/officeDocument/2006/relationships/slide" Target="/ppt/slides/slide2.xml" Id="Rb030de5a7b784241" /><Relationship Type="http://schemas.openxmlformats.org/officeDocument/2006/relationships/slide" Target="/ppt/slides/slide3.xml" Id="Rc3003e3cf9ff48ce" /><Relationship Type="http://schemas.openxmlformats.org/officeDocument/2006/relationships/slide" Target="/ppt/slides/slide4.xml" Id="Rca10e51d8eab4bf0" /><Relationship Type="http://schemas.openxmlformats.org/officeDocument/2006/relationships/slide" Target="/ppt/slides/slide5.xml" Id="R99fde4eadffe409b" /><Relationship Type="http://schemas.openxmlformats.org/officeDocument/2006/relationships/slide" Target="/ppt/slides/slide6.xml" Id="R3ad959c9fc0a4688" /><Relationship Type="http://schemas.openxmlformats.org/officeDocument/2006/relationships/slide" Target="/ppt/slides/slide7.xml" Id="R305c8ee131974bb7" /><Relationship Type="http://schemas.openxmlformats.org/officeDocument/2006/relationships/slide" Target="/ppt/slides/slide8.xml" Id="R7e50f8c3f84d434c" /><Relationship Type="http://schemas.openxmlformats.org/officeDocument/2006/relationships/slide" Target="/ppt/slides/slide9.xml" Id="R29cb02a9451843f4" /><Relationship Type="http://schemas.openxmlformats.org/officeDocument/2006/relationships/slide" Target="/ppt/slides/slide10.xml" Id="R5ff104ba50ac4e1d" /><Relationship Type="http://schemas.openxmlformats.org/officeDocument/2006/relationships/slide" Target="/ppt/slides/slide11.xml" Id="R0045f0f92712400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18d07f110d74f0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84bceceafbc49f3" /><Relationship Type="http://schemas.openxmlformats.org/officeDocument/2006/relationships/notesMaster" Target="/ppt/notesMasters/notesMaster1.xml" Id="R5c90e646362d470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48ed76884ca4a8d" /><Relationship Type="http://schemas.openxmlformats.org/officeDocument/2006/relationships/notesMaster" Target="/ppt/notesMasters/notesMaster1.xml" Id="R27d2f0f6dd61457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5fca39b3f264a19" /><Relationship Type="http://schemas.openxmlformats.org/officeDocument/2006/relationships/notesMaster" Target="/ppt/notesMasters/notesMaster1.xml" Id="Rda7178c4fefc4e5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f9c942dd72f4c0e" /><Relationship Type="http://schemas.openxmlformats.org/officeDocument/2006/relationships/notesMaster" Target="/ppt/notesMasters/notesMaster1.xml" Id="R8c467253876c450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9acd0806ba4435b" /><Relationship Type="http://schemas.openxmlformats.org/officeDocument/2006/relationships/notesMaster" Target="/ppt/notesMasters/notesMaster1.xml" Id="R8b52e0975b064e2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f65bb48e6e74c73" /><Relationship Type="http://schemas.openxmlformats.org/officeDocument/2006/relationships/notesMaster" Target="/ppt/notesMasters/notesMaster1.xml" Id="Rb00f85924f6e432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c6ababefb904f24" /><Relationship Type="http://schemas.openxmlformats.org/officeDocument/2006/relationships/notesMaster" Target="/ppt/notesMasters/notesMaster1.xml" Id="R72dfdd599d43480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f810f1031ad4de5" /><Relationship Type="http://schemas.openxmlformats.org/officeDocument/2006/relationships/notesMaster" Target="/ppt/notesMasters/notesMaster1.xml" Id="Re7341895495d4be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0f27b769bcf4ef3" /><Relationship Type="http://schemas.openxmlformats.org/officeDocument/2006/relationships/notesMaster" Target="/ppt/notesMasters/notesMaster1.xml" Id="R7397a2752f074c3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7dd0cdfedfb4180" /><Relationship Type="http://schemas.openxmlformats.org/officeDocument/2006/relationships/notesMaster" Target="/ppt/notesMasters/notesMaster1.xml" Id="Reb68b2ee68b045e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876f31437e34363" /><Relationship Type="http://schemas.openxmlformats.org/officeDocument/2006/relationships/notesMaster" Target="/ppt/notesMasters/notesMaster1.xml" Id="Rfdd8d002402048e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9fdd8875a1846d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f80fbd3fef145d0" /><Relationship Type="http://schemas.openxmlformats.org/officeDocument/2006/relationships/slideLayout" Target="/ppt/slideLayouts/slideLayout1.xml" Id="R944950021dc6430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44950021dc6430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014ad36e6e4927" /><Relationship Type="http://schemas.openxmlformats.org/officeDocument/2006/relationships/image" Target="/ppt/media/image.png" Id="R3e6a8b53c5f64ffa" /><Relationship Type="http://schemas.openxmlformats.org/officeDocument/2006/relationships/notesSlide" Target="/ppt/notesSlides/notesSlide1.xml" Id="R53bf75aa3387438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507221578c4d3c" /><Relationship Type="http://schemas.openxmlformats.org/officeDocument/2006/relationships/notesSlide" Target="/ppt/notesSlides/notesSlide2.xml" Id="R197c0952b697440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2438d688a740f3" /><Relationship Type="http://schemas.openxmlformats.org/officeDocument/2006/relationships/notesSlide" Target="/ppt/notesSlides/notesSlide3.xml" Id="R2bcc9f32f51f43c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5fa036d61b4070" /><Relationship Type="http://schemas.openxmlformats.org/officeDocument/2006/relationships/notesSlide" Target="/ppt/notesSlides/notesSlide4.xml" Id="R756cf4a02193414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92c85bc24d4a44" /><Relationship Type="http://schemas.openxmlformats.org/officeDocument/2006/relationships/notesSlide" Target="/ppt/notesSlides/notesSlide5.xml" Id="R68f51777bc0c4ec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957e36f5d545a8" /><Relationship Type="http://schemas.openxmlformats.org/officeDocument/2006/relationships/notesSlide" Target="/ppt/notesSlides/notesSlide6.xml" Id="Rd81635cac7e8420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1a2fc2da6c4f4e" /><Relationship Type="http://schemas.openxmlformats.org/officeDocument/2006/relationships/notesSlide" Target="/ppt/notesSlides/notesSlide7.xml" Id="R2bc94240118c4d3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6ed000923540c1" /><Relationship Type="http://schemas.openxmlformats.org/officeDocument/2006/relationships/notesSlide" Target="/ppt/notesSlides/notesSlide8.xml" Id="R74e3bf90bc674e4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8c47120d164046" /><Relationship Type="http://schemas.openxmlformats.org/officeDocument/2006/relationships/notesSlide" Target="/ppt/notesSlides/notesSlide9.xml" Id="Rde4ac8998e4f4d7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d32ec846234b2c" /><Relationship Type="http://schemas.openxmlformats.org/officeDocument/2006/relationships/notesSlide" Target="/ppt/notesSlides/notesSlide10.xml" Id="R51900c62ef8e471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ef80fb458a4415" /><Relationship Type="http://schemas.openxmlformats.org/officeDocument/2006/relationships/notesSlide" Target="/ppt/notesSlides/notesSlide11.xml" Id="R4c4b0db844ed4b9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A35E42-0F52-455E-B281-89567A23B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9FD35C-AA13-4A9C-85E4-7D899079D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760C5E-2142-4EA1-B260-59EBEAA62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Brand Strategy Presentation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C5066F-D3BA-46CE-A8CF-D2F454396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local coffee chain repositions itself to win weekday commuters and loyal regulars.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11B379-A09C-4936-8000-CB735BBA4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E39A1F-7C47-45CF-892E-4CD069463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C9F2E3-0F42-45FA-BD5B-D93980D8A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BB3F7C-161A-4F68-9488-5B2D11D83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6a8b53c5f64ff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80962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EDDAF1-7293-40AF-A202-5CED770CF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48B10F-DF0B-470B-8F07-1D8D1D34C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63E868-3C3D-4076-A362-0AC592665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61CAA4-4E70-4D17-B9DE-51B203D43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1692F3-5C27-43AC-96AE-05D4FE63D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FEA1AE-6437-4BE8-8DD5-6EE226499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2498B0-BBEC-4BAE-AB2C-43F7AAAF1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BA4103-1E50-4B36-BDC1-757429D64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5F46EE-24AD-404E-B5AD-E7B2FC094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Audit current perception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E8D924-6026-4C80-BB89-705B8AD21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746AA7-6F9A-49BD-8AF5-48A1D9EA1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A0D5DC-E94A-40DE-BBCF-CE1FA5623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Audience Insights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050156-76E4-44DC-985D-67E894566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key customer needs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BFCB57-99DD-4F5C-A7B0-A592D3EBD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8A733F-5CC3-48BC-9015-82596FCF5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42F16A-D688-4193-88AF-1562ADFFB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Positioning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F78490-939E-4961-BC67-EA4B753D3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a clear position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A4672C-7087-4E7F-B6EE-AB7BA2386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587422-ED8C-40DC-8548-748CC6B0E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9D2C1F-5379-414B-95A0-8D389CB80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Rollout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7E14F6-5100-45C6-8DAE-237E91B53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Align voice and visuals</a:t>
            </a:r>
          </a:p>
        </p:txBody>
      </p:sp>
    </p:spTree>
    <p:extLst>
      <p:ext uri="{BB962C8B-B14F-4D97-AF65-F5344CB8AC3E}">
        <p14:creationId xmlns:p14="http://schemas.microsoft.com/office/powerpoint/2010/main" val="13766049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CE80F6-6FA6-4E94-BBCF-6C041E735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D0C98D-31B1-4AF9-86C2-AC88C3E3A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1F6274-F7B6-49E0-878A-18D66EE81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F6CBBA-808F-4651-B5FA-903BA2BA8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28476F-0A9A-4211-8291-DF83B1454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Define a sharper promise for a crowded neighborhood market.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99429A-27DB-49F1-B5B2-9F722A759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ED2C15-630F-44A3-ABA3-F37328F1C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196798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608846-C8CB-434A-946E-F6AAEED28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1F8A2C-5D78-47D9-BE14-55D29ED20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F892ED-BFCF-4EDC-ACCB-C4044F4C2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46BE07-615A-42B1-A13A-2BB3EC674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4D341B-A032-4FC6-87DE-19E6DB03A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F31849-91CD-4BAB-AB3C-A46E3EB72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A4ED96-96D7-4ADF-A49A-E2F7328AF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5D9245-5D6D-4D46-BB2F-0C5762D11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AACFC4-E4BC-4160-96F6-C5B9AB612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Audit current perception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C12A4C-8036-40E0-B8BF-F10E391BE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A4BE6A-47E0-4909-B54F-A902CC8D7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9FC923-7632-4E98-8E62-971026254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8B0DF5-54DF-4A52-BFC0-D8C79A3F8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90314F-6144-4E3C-8FAE-093D294EA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key customer needs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A20281-29D7-40B5-9B07-DB0B3C67E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9EB2DF-06BE-4CC6-8B33-5784B1DCE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7577CD-432E-4E57-9D59-01CB0FF78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9BA2BE-508E-47B1-8A07-FB8AE3B17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096D4E-EB2C-4795-9F2A-45CC4D5F6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Choose a clear position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0E80E4-E1F6-4947-BF56-B87455312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4630996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03B4926-852A-4648-B559-A478A1AE7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5A825C-AB51-4DCA-9A41-EFF512CE9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BBAD2B-F200-43FE-8202-AB6E4BA16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6979B3-181D-4A50-BE25-8EE8F56C8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FCB1FB-43A4-4EE6-A9CA-EE55E9587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92A4FE-C35F-4F16-AB58-A217B677A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F50064-6A17-4243-95A0-9503E3712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6A8C47-36D0-46DE-8D38-4F114AB08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C813DB-6B6F-4B50-9C4C-359AB0E5E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Audit current perception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B6CA94-87E2-45B5-947E-1DDD4D71C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AF08F3-28D2-478C-B086-04833A302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8B0052-31FC-4C66-B64E-17A5BDF56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CDF53B-32A0-4265-92F3-EC1054E1D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key customer needs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6393B4-EC0B-4301-8B6B-E9E1134B9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658AFA-5CF7-44AD-AEF5-3F8CCAE59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68C8FF-323E-46C9-8032-EC818FE87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5880A3-DC35-4950-BF34-F382DA539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Choose a clear position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F3D350-30C0-453C-90B1-B8A5472BC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6B6615-052A-442A-A048-2FF84FCF6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EFA475-1528-4273-8EDC-D071AB186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757DFA-44C0-4F79-B4E3-1CAA99759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 voice and visuals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12E43D-44D3-4527-A0BA-5A0B9BAA1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23E0E07-DBD4-4892-AB79-DA935D453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B69F534-8CC9-439D-9B7C-3A1B95664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15E9486-4CBC-430D-AC1C-E3E2AF1B8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Launch and refine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5EE520A-799E-40F9-B2AC-EFEC4A930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08502053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B2EDFB4-BFA9-4F41-B515-1CA50FC0B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4B243A-DFBD-4478-B068-B1ABFB31C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9BF18D-6187-425C-A354-34717836D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8CAD48-13F4-4FB7-B429-5FBBB6E1E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A61B63-90F2-4BA1-BFC8-54A006EA1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2296F9-1520-41D7-8C8F-430AEC23B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A15A41-EC33-4446-9B7C-8EC3B2171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BE6FFC-7382-4B61-B21F-1AB409A58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2D1EC9-82EB-4DD7-919E-39D4D72FA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brand feels friendly but forgettable.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571B5A-4338-4EE8-954B-4E39D5504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59B608-C2A6-4FD8-9689-8AA99936F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Messages change from one channel to another.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DDF981-5DF3-4569-AB51-BF2BA198B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33D25A-E848-4075-82ED-0B03B5D90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2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Customers like the product but miss the story.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C7200A-9772-41BD-B5D7-0A33C52E2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87DAB2-452A-459E-83BC-9EB503AAC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9C9EF2-5460-48CE-8241-E63C0F5B8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5D49FC-8DE3-4A6F-A870-01F20E6B8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brand has one clear promise.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C028BB-73EC-4E60-9B23-D5702551C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21A712-38F2-4E8D-A447-6D8371654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 touchpoint sounds consistent.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6A8D09-0DB6-4C86-A765-FED24DF86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A40356-ECDE-4958-8C78-FF5F38CB2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explain the value quickly.</a:t>
            </a:r>
          </a:p>
        </p:txBody>
      </p:sp>
    </p:spTree>
    <p:extLst>
      <p:ext uri="{BB962C8B-B14F-4D97-AF65-F5344CB8AC3E}">
        <p14:creationId xmlns:p14="http://schemas.microsoft.com/office/powerpoint/2010/main" val="122372323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FE429F-6399-4547-8DCC-0768946B8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5A9C34-19F6-43E5-990C-B962327C5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37D5ED-781C-4F36-8E6E-E57863407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2DEFE7-D2C7-4E3D-AD0F-C8ACAE17B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9D52E2-242F-40C5-B5F7-79F37E705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C1AEDA-798D-4689-89C5-7B7FFE75D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D85DA4-F3DF-4131-9B17-58CE68125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F9A79D-E7B1-46A8-96F2-B772E36E4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653AFF-F3D9-4A15-89E1-1BD040797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CC6ECA-740B-4855-B38C-A0EEF5A15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focused direction that helps the business stand out without losing existing customers.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6946DC-7512-40EC-BCF9-D15AF1356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FC2110-F404-4AC2-B3CE-0522A9BF5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162ABF-CA07-4776-8463-2AF068DF4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33E679-4972-4F9C-9EA2-CDF215BEA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9A15D1-6AE1-4D4B-9C46-436D7A5FF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message system the team can use across menus, posts, and in-store signage.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8CF3D4-5AC1-444D-898B-112C2DE7E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D2B3DD-A052-423E-8B7E-F19DF510E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36AD3E-985E-4729-AE94-46E8796DD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1D2C57-6BEB-4C1D-A6B4-767D043C8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STORE MANAGERS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2110BC-7064-4A4F-84BD-2854061C2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practical guidance to keep the customer experience consistent at every location.</a:t>
            </a:r>
          </a:p>
        </p:txBody>
      </p:sp>
    </p:spTree>
    <p:extLst>
      <p:ext uri="{BB962C8B-B14F-4D97-AF65-F5344CB8AC3E}">
        <p14:creationId xmlns:p14="http://schemas.microsoft.com/office/powerpoint/2010/main" val="127285261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2DA9076-2832-4560-9B3F-AACC54CEA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6C0E9D-D682-4448-BB3F-77C6CCA90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F25010-F7D5-4D1F-84B1-F35729B2A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0A615F-1F29-4ED4-AE7F-B52F73168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EE7457-5020-4CBE-8E97-E20BBCF75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49A973-6A69-4F20-A05A-31B2A4EC4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A3AD97-87FD-482C-881F-652A865FF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F5FE21-C845-478D-B710-BCB344E8D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487E77-BBE6-457D-B8CF-21426B302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88653E-4F8F-46F0-83F0-63EABCCA9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5595AB-9673-4802-AB86-D524061A5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515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Audit current perception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5DD862-EA96-4253-8D27-4B2004094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291F38-9A65-42B2-BC03-295776693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B9F721-1754-4D21-8120-24949BE23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4A002B-EC76-49C4-8D04-A22CFBD43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02CB11-112F-487D-B84A-8272A2397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C584CE-E338-40ED-96FD-5CDFEB7FE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key customer needs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1F803A-9E45-4BD2-AAB5-D386ACF67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455056-21A7-4C6C-9F66-CFC3BAC05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B50158-E51E-4C93-9805-D19892849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191C11-AA02-4A83-8346-FA143F9D4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CA959D-02DF-47F5-A80F-929333A50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6A164FA-91BD-4B7C-99E1-8A1F90E39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844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Choose a clear position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FBACD2D-5151-4BAF-AD57-091B8953C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3A2265A-AAEA-47F4-9019-1345A155C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B01C63C-CA3F-4394-AD9D-FFB345D2C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3AD97C4-0F57-463A-91F9-37D207380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CE8888A-2CB1-4C36-B488-DCBF81B92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1CA2A78-1762-4403-970B-E16D9A5C0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 voice and visuals</a:t>
            </a:r>
          </a:p>
        </p:txBody>
      </p:sp>
    </p:spTree>
    <p:extLst>
      <p:ext uri="{BB962C8B-B14F-4D97-AF65-F5344CB8AC3E}">
        <p14:creationId xmlns:p14="http://schemas.microsoft.com/office/powerpoint/2010/main" val="186281826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D1042B-4E6C-4771-96F3-F9C20DD94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CFD2F3-8462-4856-9976-6CE633660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ABF84C-AAA2-417E-8337-8A7A97882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291DD0-224C-491C-8C86-9C696B134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74A821-3844-4011-AFC1-930F12636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D55D8C-B953-4464-8BFE-B535B9247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C5BB7E-E430-495A-9BFD-3E43183A1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C3DF7F-547E-43DB-A7B1-277B7F652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61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neighborhood coffee chain become the obvious choice for busy morning routines?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92F0BA-89F2-44C8-BB4E-714DD0B0B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15FA67-CE2A-4748-A07E-7BD8F7703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7EDE80-085C-423A-8080-C960131C7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A57E16-803E-4F6B-B31F-D4EA761B0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key customer needs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BC5883-CF97-4080-A1AB-F1229B6A4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06D7F0-47BF-438B-9E1D-75E795879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1F5CA2-61EC-4D16-928A-F3BE7D651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Choose a clear position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F791F0-9D00-46BF-877E-43AF07052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C95017-4A78-4672-A7E8-5A5488826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CAFA99-0B74-4ECD-BB28-4DC404657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Launch and refine</a:t>
            </a:r>
          </a:p>
        </p:txBody>
      </p:sp>
    </p:spTree>
    <p:extLst>
      <p:ext uri="{BB962C8B-B14F-4D97-AF65-F5344CB8AC3E}">
        <p14:creationId xmlns:p14="http://schemas.microsoft.com/office/powerpoint/2010/main" val="139123889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ADF6B97-31C9-4D6D-ABFB-43A28A8D0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AB657B-291C-4D72-8481-61CBB5695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D6768C-646E-4AEB-89EA-C7B174FEF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3BA11A-5C9D-4DD4-93BF-75BAED97D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841583-AB2F-415B-80E3-591F72A3B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C414FD-98CE-4F4A-89E0-0F4681FE5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7D9526-8089-4B91-98EE-852DBF872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88DA0A-B455-46E7-BAE1-AE268D971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9EBDA9-899E-4CFC-80E6-55D09D4A7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Audit current perception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B60ADB-A105-4BE4-BA38-A2C43C0A1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6723F3-2F1B-41E0-B7CF-23ECC2C34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B856EB-C1A5-43C9-92E8-E2ED6A68C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9FBA23-84B4-438E-B0AF-CDE51F06C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2AE4BB-7A78-448C-ABB2-28B4C0FB7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key customer needs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BF8A82-8B20-4FD2-A050-8C1F42EFC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B1B50A-5E4E-4BC1-836D-88F8C48D6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838656-3AA5-4B9B-8C07-79FF12197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81613A-D86F-4DFF-A0FD-A50E4EABE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391259-26DF-46B8-A29C-4F91BAC72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Choose a clear position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5C3156-E204-4F2F-9CE9-A45CB2394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4EEB12-768D-402E-B518-BE69674D3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6515DC9-31D5-4F59-AB6B-056ADB291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826702C-66B8-42CE-9AE3-F0972763B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AC2DCA1-727D-4CE6-AF7E-27BEF38EE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Launch and refine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93356F2-8850-48BC-941F-DFA12FD43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44623342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F55722-BFE8-43F9-AD29-E6C96EE89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34CD67-7647-43AA-BCCB-33F600D3E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E0D45D-B66F-48F3-91C8-76B8032ED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scattered impressions into a clear market position.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A191B6-EB58-4EC4-8576-1D60EC3FB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A7053F-A043-462F-9DCF-2205E36C8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CF3543-E040-45B7-B87D-05CC15651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FCF087-F658-4043-A1EA-28AD705BF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6206647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2026-09-30T15:09:59.2380000Z</dcterms:created>
  <dcterms:modified xsi:type="dcterms:W3CDTF">2026-09-30T15:09:59.2380000Z</dcterms:modified>
</coreProperties>
</file>