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b665dc63704c20" /><Relationship Type="http://schemas.openxmlformats.org/officeDocument/2006/relationships/extended-properties" Target="/docProps/app.xml" Id="R26c6befd3cce4444" /><Relationship Type="http://schemas.openxmlformats.org/officeDocument/2006/relationships/officeDocument" Target="/ppt/presentation.xml" Id="R0c0c005e9dce40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ce8a7696554b75"/>
  </p:sldMasterIdLst>
  <p:notesMasterIdLst>
    <p:notesMasterId xmlns:r="http://schemas.openxmlformats.org/officeDocument/2006/relationships" r:id="Rbfdb72f0384a47cc"/>
  </p:notesMasterIdLst>
  <p:sldIdLst>
    <p:sldId xmlns:r="http://schemas.openxmlformats.org/officeDocument/2006/relationships" id="256" r:id="R55dfe52267ee473f"/>
    <p:sldId xmlns:r="http://schemas.openxmlformats.org/officeDocument/2006/relationships" id="257" r:id="R41e230728c284bde"/>
    <p:sldId xmlns:r="http://schemas.openxmlformats.org/officeDocument/2006/relationships" id="258" r:id="R4016dadcfcd147d8"/>
    <p:sldId xmlns:r="http://schemas.openxmlformats.org/officeDocument/2006/relationships" id="259" r:id="R5403203c2bbc4ba2"/>
    <p:sldId xmlns:r="http://schemas.openxmlformats.org/officeDocument/2006/relationships" id="260" r:id="R6c7e290abab5462a"/>
    <p:sldId xmlns:r="http://schemas.openxmlformats.org/officeDocument/2006/relationships" id="261" r:id="R1adeac298ac84a8a"/>
    <p:sldId xmlns:r="http://schemas.openxmlformats.org/officeDocument/2006/relationships" id="262" r:id="Rf8b44006c07e43dd"/>
    <p:sldId xmlns:r="http://schemas.openxmlformats.org/officeDocument/2006/relationships" id="263" r:id="Rb103e3ffab2b4023"/>
    <p:sldId xmlns:r="http://schemas.openxmlformats.org/officeDocument/2006/relationships" id="264" r:id="Re361217031ca4832"/>
    <p:sldId xmlns:r="http://schemas.openxmlformats.org/officeDocument/2006/relationships" id="265" r:id="R455bcd837a8241e9"/>
    <p:sldId xmlns:r="http://schemas.openxmlformats.org/officeDocument/2006/relationships" id="266" r:id="R7a41202d76de4c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10861d97974273" /><Relationship Type="http://schemas.openxmlformats.org/officeDocument/2006/relationships/slideMaster" Target="/ppt/slideMasters/slideMaster1.xml" Id="Rbece8a7696554b75" /><Relationship Type="http://schemas.openxmlformats.org/officeDocument/2006/relationships/notesMaster" Target="/ppt/notesMasters/notesMaster1.xml" Id="Rbfdb72f0384a47cc" /><Relationship Type="http://schemas.openxmlformats.org/officeDocument/2006/relationships/presProps" Target="/ppt/presProps.xml" Id="R9acac3efeb2149ad" /><Relationship Type="http://schemas.openxmlformats.org/officeDocument/2006/relationships/tableStyles" Target="/ppt/tableStyles.xml" Id="R4c2c079a37f54713" /><Relationship Type="http://schemas.openxmlformats.org/officeDocument/2006/relationships/slide" Target="/ppt/slides/slide1.xml" Id="R55dfe52267ee473f" /><Relationship Type="http://schemas.openxmlformats.org/officeDocument/2006/relationships/slide" Target="/ppt/slides/slide2.xml" Id="R41e230728c284bde" /><Relationship Type="http://schemas.openxmlformats.org/officeDocument/2006/relationships/slide" Target="/ppt/slides/slide3.xml" Id="R4016dadcfcd147d8" /><Relationship Type="http://schemas.openxmlformats.org/officeDocument/2006/relationships/slide" Target="/ppt/slides/slide4.xml" Id="R5403203c2bbc4ba2" /><Relationship Type="http://schemas.openxmlformats.org/officeDocument/2006/relationships/slide" Target="/ppt/slides/slide5.xml" Id="R6c7e290abab5462a" /><Relationship Type="http://schemas.openxmlformats.org/officeDocument/2006/relationships/slide" Target="/ppt/slides/slide6.xml" Id="R1adeac298ac84a8a" /><Relationship Type="http://schemas.openxmlformats.org/officeDocument/2006/relationships/slide" Target="/ppt/slides/slide7.xml" Id="Rf8b44006c07e43dd" /><Relationship Type="http://schemas.openxmlformats.org/officeDocument/2006/relationships/slide" Target="/ppt/slides/slide8.xml" Id="Rb103e3ffab2b4023" /><Relationship Type="http://schemas.openxmlformats.org/officeDocument/2006/relationships/slide" Target="/ppt/slides/slide9.xml" Id="Re361217031ca4832" /><Relationship Type="http://schemas.openxmlformats.org/officeDocument/2006/relationships/slide" Target="/ppt/slides/slide10.xml" Id="R455bcd837a8241e9" /><Relationship Type="http://schemas.openxmlformats.org/officeDocument/2006/relationships/slide" Target="/ppt/slides/slide11.xml" Id="R7a41202d76de4c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7572ad5b2346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f0d0f5a82447e1" /><Relationship Type="http://schemas.openxmlformats.org/officeDocument/2006/relationships/notesMaster" Target="/ppt/notesMasters/notesMaster1.xml" Id="R2439d1e9214e4d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687b2601ab4c5e" /><Relationship Type="http://schemas.openxmlformats.org/officeDocument/2006/relationships/notesMaster" Target="/ppt/notesMasters/notesMaster1.xml" Id="R1e8272aaf2bc45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6eff4ee9c141ec" /><Relationship Type="http://schemas.openxmlformats.org/officeDocument/2006/relationships/notesMaster" Target="/ppt/notesMasters/notesMaster1.xml" Id="Rf4479205c4634d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ae22da7e2b4ee6" /><Relationship Type="http://schemas.openxmlformats.org/officeDocument/2006/relationships/notesMaster" Target="/ppt/notesMasters/notesMaster1.xml" Id="R57f274489e994e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e727430d1e454b" /><Relationship Type="http://schemas.openxmlformats.org/officeDocument/2006/relationships/notesMaster" Target="/ppt/notesMasters/notesMaster1.xml" Id="Rf15cebc1345c4d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8d0222d4f1143e1" /><Relationship Type="http://schemas.openxmlformats.org/officeDocument/2006/relationships/notesMaster" Target="/ppt/notesMasters/notesMaster1.xml" Id="R2da7c7e0f80349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27fd7cf1644d5f" /><Relationship Type="http://schemas.openxmlformats.org/officeDocument/2006/relationships/notesMaster" Target="/ppt/notesMasters/notesMaster1.xml" Id="Ra353a80800ed4f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ff1a61cb2b4311" /><Relationship Type="http://schemas.openxmlformats.org/officeDocument/2006/relationships/notesMaster" Target="/ppt/notesMasters/notesMaster1.xml" Id="R2fe2cc2646af41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70a33c09d648c5" /><Relationship Type="http://schemas.openxmlformats.org/officeDocument/2006/relationships/notesMaster" Target="/ppt/notesMasters/notesMaster1.xml" Id="Rd73daafc853344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0c4e8b35a8432b" /><Relationship Type="http://schemas.openxmlformats.org/officeDocument/2006/relationships/notesMaster" Target="/ppt/notesMasters/notesMaster1.xml" Id="R270077db9d7d46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3d323e933341da" /><Relationship Type="http://schemas.openxmlformats.org/officeDocument/2006/relationships/notesMaster" Target="/ppt/notesMasters/notesMaster1.xml" Id="R4662e2a07cc34e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8c3cb5808643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98c6d756484ee4" /><Relationship Type="http://schemas.openxmlformats.org/officeDocument/2006/relationships/slideLayout" Target="/ppt/slideLayouts/slideLayout1.xml" Id="R085f2bc032a740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5f2bc032a740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a35bf0618409f" /><Relationship Type="http://schemas.openxmlformats.org/officeDocument/2006/relationships/image" Target="/ppt/media/image.png" Id="R223ed6dd6b5f419c" /><Relationship Type="http://schemas.openxmlformats.org/officeDocument/2006/relationships/notesSlide" Target="/ppt/notesSlides/notesSlide1.xml" Id="Rda8f8269d78845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de8c0e0784576" /><Relationship Type="http://schemas.openxmlformats.org/officeDocument/2006/relationships/notesSlide" Target="/ppt/notesSlides/notesSlide2.xml" Id="R15550844fd9a4f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17794400a42f2" /><Relationship Type="http://schemas.openxmlformats.org/officeDocument/2006/relationships/notesSlide" Target="/ppt/notesSlides/notesSlide3.xml" Id="R38873a413ea047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f1ea0de6b14b05" /><Relationship Type="http://schemas.openxmlformats.org/officeDocument/2006/relationships/notesSlide" Target="/ppt/notesSlides/notesSlide4.xml" Id="R6becbcf6b97349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588cf10944438" /><Relationship Type="http://schemas.openxmlformats.org/officeDocument/2006/relationships/notesSlide" Target="/ppt/notesSlides/notesSlide5.xml" Id="Ra168c5d4b0c14d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2161103be4f7b" /><Relationship Type="http://schemas.openxmlformats.org/officeDocument/2006/relationships/notesSlide" Target="/ppt/notesSlides/notesSlide6.xml" Id="R317e690882fc4b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8321ceece44aaa" /><Relationship Type="http://schemas.openxmlformats.org/officeDocument/2006/relationships/notesSlide" Target="/ppt/notesSlides/notesSlide7.xml" Id="Rd7cd3e8d6cae40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a224422c84e62" /><Relationship Type="http://schemas.openxmlformats.org/officeDocument/2006/relationships/notesSlide" Target="/ppt/notesSlides/notesSlide8.xml" Id="R2ee8888b295b42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626cc3698432c" /><Relationship Type="http://schemas.openxmlformats.org/officeDocument/2006/relationships/notesSlide" Target="/ppt/notesSlides/notesSlide9.xml" Id="R5566516420f747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a9397de3649ed" /><Relationship Type="http://schemas.openxmlformats.org/officeDocument/2006/relationships/notesSlide" Target="/ppt/notesSlides/notesSlide10.xml" Id="R9108571164ae4b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631ca3c5c4e70" /><Relationship Type="http://schemas.openxmlformats.org/officeDocument/2006/relationships/notesSlide" Target="/ppt/notesSlides/notesSlide11.xml" Id="Reea029b10d6d42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9137C4-2640-4A01-8718-A5E0E4CB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C62A3-95A5-4CD4-954D-D0C08F5B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04110-61F8-4088-9967-82338ABC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Video Strategy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8315A-F42B-43FA-841C-C00D8EEE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chain maps a launch video to build buzz, trust, and repeat visits.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491F9-A62C-4D17-BC4F-E9A49B00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1BEBA-2B9C-4958-8E82-1F45FA00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C47B7-C20D-400E-ABF4-454D425C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68766-2FDA-4927-96C7-093960CD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ed6dd6b5f419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485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94E394-57AD-4EE6-903F-A5366F66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097F5F-15DB-47DD-A43F-0E4462BD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11D325-18E2-4F39-BEAF-33B23D77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FF03A-A07E-42F8-AD62-7E22C5D6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84713F-904D-4C30-93D3-E40598E5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98B6BF-5961-437B-AC23-722DB251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65CE3-91B3-4F60-B7A2-EBFF31CF4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33167-F4EA-4846-8DE8-30C19FC3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500B00-ECF7-40BC-A2DC-1FF10CB6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C4D3E-09F4-4A0B-B71B-D8021CDC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3336B0-577D-419E-B0F7-A01FE552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2C1E23-AF5D-4DBB-974C-6E86C0FA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63070-130F-4ECD-B0CF-94C64BC5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71F7B-AC7E-49E1-8F0F-130029EA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B25B90-BE4B-4360-9470-F51E47F2C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515A9B-914E-487C-921F-ED221FAB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0E278-E26A-48BA-852D-336D8213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FD3BA6-F1DE-4AA1-BC3D-5B82F628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627663-E0F8-419F-AFAB-F55359CA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A37535-4B38-4A5A-804F-E091E6DE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946E51-17C2-4956-9062-9131ECAB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channels</a:t>
            </a:r>
          </a:p>
        </p:txBody>
      </p:sp>
    </p:spTree>
    <p:extLst>
      <p:ext uri="{BB962C8B-B14F-4D97-AF65-F5344CB8AC3E}">
        <p14:creationId xmlns:p14="http://schemas.microsoft.com/office/powerpoint/2010/main" val="16939883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FF03C-43C2-4091-8258-FE9C1456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0772A-8FE3-45D6-AA90-15862CE3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903470-1410-48DD-A382-04D13686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0AAD1-9FA4-43A8-BE0E-6978390B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434C3-E3CA-4AF9-84AC-6E944946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one launch story into a clear video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CEE39-8DA9-4A02-B245-B812215A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38E4A-BC8A-4139-AA0E-773D8F32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449024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A6F84E-94B7-4C6C-909B-3F295770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B8D2B-7045-4253-978A-1CD924EE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F295F9-F78D-4CD5-8C2D-9A4C776D4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7E90BC-6410-48CA-BFE4-D2130315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94B81-CB0B-4FB9-B39D-FD252A06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D6099-D24A-4ED7-9606-F0A368E6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A6CC7-5471-4200-8219-037B9DD9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4A065-DF84-4006-9009-A15184A6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A8738-1909-49AA-BDEB-0DA85237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D748F9-3F37-4046-BCA9-18E12C2A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A409B-FC3C-4B1C-AEC7-8B70B698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0CA8B8-CCA8-41B6-A65B-24121054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A6F471-3B6C-41A2-A12D-1D328E4D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77922-3C5B-4354-A111-256401DB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4574A9-1820-4227-989D-083752B5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A51102-B6E0-4770-8A2D-3205CC2A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1D875-AEBF-4612-906A-74923BEC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8122FA-4D6B-4251-8C82-FC050C8C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58CF25-2BCD-403A-A21B-2D2D8E0E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21A513-8F8F-4E4E-88E3-CA2CD78C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904650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CFD2A5-7022-46F6-A3CB-6C95D208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B24A6-3FC4-4AC7-A8C1-BD271D12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B28DB-D41C-41D0-9C38-C7D8AB43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DD235-186B-4C12-8B99-4271F5D5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0333FA-B9E9-4B4D-BD15-87739FB1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5709F-B122-4DC5-A8C6-A68D1E84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2D865-D6F5-4ECC-8E95-385B4C3B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9FC1D1-1C08-45B6-88BD-12B5580B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759B17-5D63-426C-90D9-A1CE7EAA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47FB6-B174-4382-BD50-7C2F12FC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90C9D-84E1-4B7F-8881-FD758EC22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3046D-8A45-4D47-AC55-8EA3D321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AAFE3-CC47-48FD-85FB-DE08762A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E5BF2-F34E-4FF8-9DC7-06C32BD2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91EBB-02E7-4487-A232-B345EE39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2BD92-7EA6-4057-954C-78EF2044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8FA8A4-FAB3-4E25-AB7E-AEA6B273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D4EDF-90D2-4BBE-BEA9-A8E02637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471C76-C396-4C5E-B38A-80B54AAD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DC4597-81CE-4A2C-877E-CA433622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2F775C-0F0C-4CFF-97D0-05C675EE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the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184698-13C0-4A56-A96D-0278B90F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1F58B7-C51B-4F70-8918-B908B29E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CBFB87-7A33-4B30-BA41-B816E22A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216DE5-C606-4A21-8954-FD3B5833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8493B4-1394-41F0-A887-DF75BCF5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285135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D07632-B034-4405-9285-9EA74C95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BFDB4-F1B7-4554-81BC-9640222F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626A9-53B5-48E5-B61E-4CEF3899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4E4B8-5D84-4285-AB22-F8FF4586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31AB8A-6A70-4A3B-A25B-B10650B6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88143-0119-4057-B251-694DE288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91BD7-ED7E-4395-90B9-5DD3B5E0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E5D28-CA3E-4CFA-B29F-80A2EAFA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BDD6BE-DAAA-4EBE-BEE9-203C55F0D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feels scattered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A14B3-9FAF-4598-8F12-846CFD6CB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58929-141A-4F5E-85E1-4548B0E9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knows which story the video should tell.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B29C9D-4EA2-4A85-B1D1-3FE21C47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E411A2-1D24-4B7F-A9AA-F8CCDD2D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without a clear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B3F039-0BD5-4B91-90A0-2F379E21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D160F3-247B-4C13-86D6-32A2F91A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96796E-2684-4168-BE3F-7B334351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95CF34-1AA9-4B53-B55F-705EB093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shares one consistent launch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7C16CC-9D33-4347-A519-12BA6D18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1106F-E16A-4B46-B6EE-7D877C30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plan matches the brand’s tone and goals.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8F928F-4979-416F-9F8D-5339DFCE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6FC1E-30FB-4F64-A8A2-8A88B8AE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move from idea to production faster.</a:t>
            </a:r>
          </a:p>
        </p:txBody>
      </p:sp>
    </p:spTree>
    <p:extLst>
      <p:ext uri="{BB962C8B-B14F-4D97-AF65-F5344CB8AC3E}">
        <p14:creationId xmlns:p14="http://schemas.microsoft.com/office/powerpoint/2010/main" val="834172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3DEED5-648D-4B02-97F2-55192C21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88D45-017A-4F53-AB52-64ED50EC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7BB1B-D9C0-4FB4-AA72-FC53862C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9D661-9FE1-4840-9CC4-235CBD7F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0677E-03D3-4666-A529-ED1AFD3E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588A2-6518-4BF4-B0D1-B4A17E688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94FAE9-01A0-431C-A6A3-6B363371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FC9D79-02CA-4ECB-ACAF-C7505ED2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7A3739-4DF2-4518-B681-54B198ED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EC47B-5EF4-4B15-A134-8706EF35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one launch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D38AEC-4044-42EF-844B-61F1A0C1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1894B-40D2-49F0-8880-CEBB4F78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04DEE-A7A5-4253-83AF-0FFBE72C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55D3B-5248-465A-88D8-6793311D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7CD26A-9E61-49E7-A5FC-0FFD68DC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video ideas that feel authentic and fit a small budget.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A6932-C2D8-4D79-A007-E086FEC4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9186CA-C4E1-438D-8A26-EF245B27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BC2CDF-C287-43B1-A58E-2C6E40A1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1C1FD0-9621-4F45-A2C9-628199A1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D51F9C-5D25-4590-A8A5-D3F9EFD6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plan for filming, edits, and posting.</a:t>
            </a:r>
          </a:p>
        </p:txBody>
      </p:sp>
    </p:spTree>
    <p:extLst>
      <p:ext uri="{BB962C8B-B14F-4D97-AF65-F5344CB8AC3E}">
        <p14:creationId xmlns:p14="http://schemas.microsoft.com/office/powerpoint/2010/main" val="1191769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A65EE4-5C79-4895-9EB0-79963170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CAF33-63F2-4B11-A4C1-8F78AD10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3674C-B981-414B-925C-3CC65D18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34104-A519-4094-BB07-958F33A4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9FB5B-2806-447F-A235-4D1F4EA2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EA110-057B-4FDE-B17C-92CFEE42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618A8A-8B0B-4735-BB7F-B8ED6FEA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97800E-C789-4607-B7EC-286F0F20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294FF-F3D0-4B6E-ACA0-C8605EC8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D7CFB7-9040-47FA-8566-00D44780C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A1CBF-D835-4189-B7B5-6FA67DC4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607DB-074B-47FB-88F1-147FC9A4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D0EF1A-E1D2-4BAD-8CF3-836C16A9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4E22D4-C381-4474-AEEE-C0D44906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E23AE0-CE80-436F-A641-68E1F0C6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6528E-3B23-4012-8881-FB7E1FC29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8CE342-0D7A-4E08-A98E-C566FA949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A69CC-ABBC-4C5A-90B6-0D38F70A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7C9921-AD1F-4067-B36E-3145CCE7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A6CAB-DB85-442F-A6AB-3B8A3025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91FEFA-BF95-44D2-9BD6-76C7B2F3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9224C-F8D5-4E54-8A93-C84128C0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DA6E47-CCEE-4C7C-9AF0-AFF0F190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82FBE1-F1E7-49EF-AB9E-5C3015192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C2926F-E372-4273-AFC1-6A4EF0F9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3C7759-49AA-45AD-B975-6C7CA032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376EBE-0F98-4CF3-83A2-CBC543EB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BFC393-0163-4493-A2AD-CD99B0D5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91FAA5-A63F-4EF4-BD77-4964FF7E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the channels</a:t>
            </a:r>
          </a:p>
        </p:txBody>
      </p:sp>
    </p:spTree>
    <p:extLst>
      <p:ext uri="{BB962C8B-B14F-4D97-AF65-F5344CB8AC3E}">
        <p14:creationId xmlns:p14="http://schemas.microsoft.com/office/powerpoint/2010/main" val="17181054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E7DC39-6B9E-47CF-B8A4-3155E958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02FE6-6B77-47EA-97CF-E33B3EAB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A0BB52-320E-4C87-B07E-D72EAE4F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46D22-D9A6-411D-B1A2-879A549B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56A54-736E-4FE4-9E59-7EF3C725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4FA66-5D08-4B12-8102-DBD7F101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83F94-D469-4B31-B335-3119A7FF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C7E60-B2EA-422F-B8AF-F521666D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cafe use video to introduce a new seasonal drink?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15DE3-971E-44F6-B272-ACA9AB19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EF7723-AC23-40AD-8BFB-2BD26384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92FF71-79AA-4F9C-80BB-7A106F78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536B2-EE0F-4037-B5D9-EE510CF7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C7F59C-941C-4865-85C6-398D79D6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5EF8B-0354-4957-8D0F-5C84A2B1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FF8B8-8C51-47E6-B73A-FD011E4B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E1600-A42C-4D1D-8727-22431F7E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66D763-4240-425F-AC3A-3A213632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8E3B1E-1586-43FB-985B-94CB08EF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20466886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A9FB6F-DA91-41CB-8705-6A24E404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A5C9C-DEDC-4FC1-B763-34A2A97E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91AF43-B645-41EF-B3F0-E4CAD1C5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D424D4-C872-49DB-AFD6-201AE08B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36E479-914B-4C57-B695-04FFBF86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6294D-828F-49EA-AB59-8B2ED7F8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8E22E2-1DAE-44BC-B56B-D051C82C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97C0B-F024-41AF-BC0B-12AA731B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B3D4A-D244-4BE1-B83C-4212B0AE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E86D3-BDAD-49F1-96FE-61A46AEB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1E436-9FB2-4F0B-B694-474835EB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D1CB4-0898-409D-8B3A-EE4F5A5D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A6C138-1D67-4CCC-9DA6-99717BC9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F9CC63-C57F-4FB1-BC62-68E96E2B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77D2AD-3CAB-41AE-A132-987CCDFF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9E2FF-D2F6-4BCF-8ABF-46BE2EBA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E60A32-46C1-4698-BB08-EE4C1BBF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23A09-DA43-45FB-B3F3-1AF9F7EA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B18F3F-1068-473D-AE79-79287832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707BA-A9B4-4A06-AB70-64E53E56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7FEB72-F52C-448C-98C0-288EA671E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1655B2-979C-443E-BDD9-350953B0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EA2A94-76AB-4E43-87A1-4B90130C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CE8ABE-7665-4FB0-9D9C-EA8C0E081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425529-A57B-4E58-AD92-FBC61470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953137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E885F9-9AF6-4A1D-989B-6A451F4B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42B31-E160-42D0-BCA5-06E808E9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39BF6C-19B2-4627-AE28-BB2B95CC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story makes the launch feel clear and memorable.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2BFBA0-91A9-4CB5-8BA6-EFABE490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F08A6-0195-40FA-B3C7-7A3BC7E3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5430E-AB6D-44CD-A130-40E86414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421DB2-21B6-4EC7-B84F-C3E5BE01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441470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2026-09-30T15:03:08.1030000Z</dcterms:created>
  <dcterms:modified xsi:type="dcterms:W3CDTF">2026-09-30T15:03:08.1030000Z</dcterms:modified>
</coreProperties>
</file>