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1be2cbaca904fbb" /><Relationship Type="http://schemas.openxmlformats.org/officeDocument/2006/relationships/extended-properties" Target="/docProps/app.xml" Id="R1060d842028d447b" /><Relationship Type="http://schemas.openxmlformats.org/officeDocument/2006/relationships/officeDocument" Target="/ppt/presentation.xml" Id="Rfd182e0f59e4486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32621b5498c4855"/>
  </p:sldMasterIdLst>
  <p:notesMasterIdLst>
    <p:notesMasterId xmlns:r="http://schemas.openxmlformats.org/officeDocument/2006/relationships" r:id="R2148d45237794ae9"/>
  </p:notesMasterIdLst>
  <p:sldIdLst>
    <p:sldId xmlns:r="http://schemas.openxmlformats.org/officeDocument/2006/relationships" id="256" r:id="R9112151c8e2142c2"/>
    <p:sldId xmlns:r="http://schemas.openxmlformats.org/officeDocument/2006/relationships" id="257" r:id="R10ccda7fddb5427f"/>
    <p:sldId xmlns:r="http://schemas.openxmlformats.org/officeDocument/2006/relationships" id="258" r:id="R384adbe3a2fc4318"/>
    <p:sldId xmlns:r="http://schemas.openxmlformats.org/officeDocument/2006/relationships" id="259" r:id="R73319b4d44cd40a6"/>
    <p:sldId xmlns:r="http://schemas.openxmlformats.org/officeDocument/2006/relationships" id="260" r:id="Ra689f9a6f3664a34"/>
    <p:sldId xmlns:r="http://schemas.openxmlformats.org/officeDocument/2006/relationships" id="261" r:id="R6f0b792552204c86"/>
    <p:sldId xmlns:r="http://schemas.openxmlformats.org/officeDocument/2006/relationships" id="262" r:id="Refb004aaddf64eaf"/>
    <p:sldId xmlns:r="http://schemas.openxmlformats.org/officeDocument/2006/relationships" id="263" r:id="R001fe4808ab148fe"/>
    <p:sldId xmlns:r="http://schemas.openxmlformats.org/officeDocument/2006/relationships" id="264" r:id="R5d41bc1aac454ba7"/>
    <p:sldId xmlns:r="http://schemas.openxmlformats.org/officeDocument/2006/relationships" id="265" r:id="Rd9f19a6ac850444c"/>
    <p:sldId xmlns:r="http://schemas.openxmlformats.org/officeDocument/2006/relationships" id="266" r:id="R85f8f6febe0042b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c15ed19f2b04e14" /><Relationship Type="http://schemas.openxmlformats.org/officeDocument/2006/relationships/slideMaster" Target="/ppt/slideMasters/slideMaster1.xml" Id="R232621b5498c4855" /><Relationship Type="http://schemas.openxmlformats.org/officeDocument/2006/relationships/notesMaster" Target="/ppt/notesMasters/notesMaster1.xml" Id="R2148d45237794ae9" /><Relationship Type="http://schemas.openxmlformats.org/officeDocument/2006/relationships/presProps" Target="/ppt/presProps.xml" Id="R0176af89f6604ec6" /><Relationship Type="http://schemas.openxmlformats.org/officeDocument/2006/relationships/tableStyles" Target="/ppt/tableStyles.xml" Id="R675ad4c628c34eb7" /><Relationship Type="http://schemas.openxmlformats.org/officeDocument/2006/relationships/slide" Target="/ppt/slides/slide1.xml" Id="R9112151c8e2142c2" /><Relationship Type="http://schemas.openxmlformats.org/officeDocument/2006/relationships/slide" Target="/ppt/slides/slide2.xml" Id="R10ccda7fddb5427f" /><Relationship Type="http://schemas.openxmlformats.org/officeDocument/2006/relationships/slide" Target="/ppt/slides/slide3.xml" Id="R384adbe3a2fc4318" /><Relationship Type="http://schemas.openxmlformats.org/officeDocument/2006/relationships/slide" Target="/ppt/slides/slide4.xml" Id="R73319b4d44cd40a6" /><Relationship Type="http://schemas.openxmlformats.org/officeDocument/2006/relationships/slide" Target="/ppt/slides/slide5.xml" Id="Ra689f9a6f3664a34" /><Relationship Type="http://schemas.openxmlformats.org/officeDocument/2006/relationships/slide" Target="/ppt/slides/slide6.xml" Id="R6f0b792552204c86" /><Relationship Type="http://schemas.openxmlformats.org/officeDocument/2006/relationships/slide" Target="/ppt/slides/slide7.xml" Id="Refb004aaddf64eaf" /><Relationship Type="http://schemas.openxmlformats.org/officeDocument/2006/relationships/slide" Target="/ppt/slides/slide8.xml" Id="R001fe4808ab148fe" /><Relationship Type="http://schemas.openxmlformats.org/officeDocument/2006/relationships/slide" Target="/ppt/slides/slide9.xml" Id="R5d41bc1aac454ba7" /><Relationship Type="http://schemas.openxmlformats.org/officeDocument/2006/relationships/slide" Target="/ppt/slides/slide10.xml" Id="Rd9f19a6ac850444c" /><Relationship Type="http://schemas.openxmlformats.org/officeDocument/2006/relationships/slide" Target="/ppt/slides/slide11.xml" Id="R85f8f6febe0042b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b3196947c314dd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aa04336c5354e7e" /><Relationship Type="http://schemas.openxmlformats.org/officeDocument/2006/relationships/notesMaster" Target="/ppt/notesMasters/notesMaster1.xml" Id="R607d7624371e4d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f80c9bf4ce541af" /><Relationship Type="http://schemas.openxmlformats.org/officeDocument/2006/relationships/notesMaster" Target="/ppt/notesMasters/notesMaster1.xml" Id="R69a4f070437147a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0150a0b2a0841ef" /><Relationship Type="http://schemas.openxmlformats.org/officeDocument/2006/relationships/notesMaster" Target="/ppt/notesMasters/notesMaster1.xml" Id="R04ae60572bd749f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af0371f3a26435b" /><Relationship Type="http://schemas.openxmlformats.org/officeDocument/2006/relationships/notesMaster" Target="/ppt/notesMasters/notesMaster1.xml" Id="R32acb31a898a4b4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c2d428bcd7b4695" /><Relationship Type="http://schemas.openxmlformats.org/officeDocument/2006/relationships/notesMaster" Target="/ppt/notesMasters/notesMaster1.xml" Id="Ref09ab21ed5b4c8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6b5269627d444b3" /><Relationship Type="http://schemas.openxmlformats.org/officeDocument/2006/relationships/notesMaster" Target="/ppt/notesMasters/notesMaster1.xml" Id="Rbdd0986326054de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982a9ccbfa7465c" /><Relationship Type="http://schemas.openxmlformats.org/officeDocument/2006/relationships/notesMaster" Target="/ppt/notesMasters/notesMaster1.xml" Id="Rcf73f3636946466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98e55c875344b00" /><Relationship Type="http://schemas.openxmlformats.org/officeDocument/2006/relationships/notesMaster" Target="/ppt/notesMasters/notesMaster1.xml" Id="Re6401b8d6d6d4fe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1f547525bce4091" /><Relationship Type="http://schemas.openxmlformats.org/officeDocument/2006/relationships/notesMaster" Target="/ppt/notesMasters/notesMaster1.xml" Id="R175a741adf394e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0f9503b82504831" /><Relationship Type="http://schemas.openxmlformats.org/officeDocument/2006/relationships/notesMaster" Target="/ppt/notesMasters/notesMaster1.xml" Id="R4af18f3dc4b9475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8e854778512491e" /><Relationship Type="http://schemas.openxmlformats.org/officeDocument/2006/relationships/notesMaster" Target="/ppt/notesMasters/notesMaster1.xml" Id="Rf038e52be5e24e3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6b5319cb4740a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f75535b3c8242bc" /><Relationship Type="http://schemas.openxmlformats.org/officeDocument/2006/relationships/slideLayout" Target="/ppt/slideLayouts/slideLayout1.xml" Id="Rf66a00f99b78483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66a00f99b78483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ea0d640d204b99" /><Relationship Type="http://schemas.openxmlformats.org/officeDocument/2006/relationships/image" Target="/ppt/media/image.png" Id="Rc54990ce06074e69" /><Relationship Type="http://schemas.openxmlformats.org/officeDocument/2006/relationships/notesSlide" Target="/ppt/notesSlides/notesSlide1.xml" Id="Rb82d07c223ca41f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d980d233d84ce2" /><Relationship Type="http://schemas.openxmlformats.org/officeDocument/2006/relationships/notesSlide" Target="/ppt/notesSlides/notesSlide2.xml" Id="Rcd9f7bdf2c56468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9c49fdf1ab4b7e" /><Relationship Type="http://schemas.openxmlformats.org/officeDocument/2006/relationships/notesSlide" Target="/ppt/notesSlides/notesSlide3.xml" Id="Rb12a816d1b4e4ee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e9679c51fe46e0" /><Relationship Type="http://schemas.openxmlformats.org/officeDocument/2006/relationships/notesSlide" Target="/ppt/notesSlides/notesSlide4.xml" Id="R4a3cc1e4f5634f0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ba990c85144354" /><Relationship Type="http://schemas.openxmlformats.org/officeDocument/2006/relationships/notesSlide" Target="/ppt/notesSlides/notesSlide5.xml" Id="R19d198c78697440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e19f908981483f" /><Relationship Type="http://schemas.openxmlformats.org/officeDocument/2006/relationships/notesSlide" Target="/ppt/notesSlides/notesSlide6.xml" Id="R328b324bdf624d1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ba7e58005c416c" /><Relationship Type="http://schemas.openxmlformats.org/officeDocument/2006/relationships/notesSlide" Target="/ppt/notesSlides/notesSlide7.xml" Id="R46f6028fdba64bc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bb2c9f14044ca0" /><Relationship Type="http://schemas.openxmlformats.org/officeDocument/2006/relationships/notesSlide" Target="/ppt/notesSlides/notesSlide8.xml" Id="R471b9ba05e7647d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aab329aa2a4664" /><Relationship Type="http://schemas.openxmlformats.org/officeDocument/2006/relationships/notesSlide" Target="/ppt/notesSlides/notesSlide9.xml" Id="R261fa281599f4e6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ee6846bc194a42" /><Relationship Type="http://schemas.openxmlformats.org/officeDocument/2006/relationships/notesSlide" Target="/ppt/notesSlides/notesSlide10.xml" Id="Rc5bc33720057418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d50d23387c4430" /><Relationship Type="http://schemas.openxmlformats.org/officeDocument/2006/relationships/notesSlide" Target="/ppt/notesSlides/notesSlide11.xml" Id="R251f8ecd17a94a9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EDF4B0-236D-4325-A513-1E1F3DD1D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75AE69-9593-4740-8773-94D44DDA8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C0B33A-8559-4C5E-BCA9-9C96B786B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Brother Bear Early Presentation Reel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D807EB-6509-414B-8409-4E9D6856E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young wildlife crew follows two brothers through a forest season shift.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F0B44D-80A0-431A-85F2-F9D49BE11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62E29A-29F5-4C36-9D81-73E0EF52C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F091F4-D2FC-4A62-8020-DFACADF20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410C74-2885-4EC7-9451-9623ED668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4990ce06074e6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8868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209412-A495-44AE-A158-7E145D4C4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0D5CE4-A69A-46CD-AC81-C5BE2FAE1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C3B907-10E5-403F-9F9B-8D1DA3497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DCFB6F-84BB-48FC-83A1-76C72C46E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5409D1-53EC-48DC-AD65-A83514944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brother bear early presentation reel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F2EF31-EE27-475B-A2E3-4FBC18704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A52931-DFED-4693-9607-CF141C1DC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C3A14E-C54B-426E-81C8-C1DEF7BD3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 Trail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3BF3DD-E6CC-4CF5-918E-03FE857C1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forest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F57B77-0F6E-4606-88DD-FA4D6F1DC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ABA835-B2E5-4476-A795-F9E55A44F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E585C7-C58C-463B-9568-1D8DFEDA4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Brother Moments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A16050-CA8A-42FA-B5CA-A9AE96927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both brothers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584981-04F7-4A49-92FF-B407B581A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CE8A57-55C2-4328-909F-48A531256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49283C-4AC1-4EFC-87D0-051F64C84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Forest Turning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913E18-0805-4BD6-9F3C-B12524A5D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small shared tasks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45096A-2E59-41D6-80DF-88E969FBF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5B370B-D6F2-48E3-B30A-A938FCD93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158FBF-8724-4985-B90E-79B0AD961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Quiet Finish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2DCAAF-0CF7-455D-8902-91BF18CB4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toward a turning point</a:t>
            </a:r>
          </a:p>
        </p:txBody>
      </p:sp>
    </p:spTree>
    <p:extLst>
      <p:ext uri="{BB962C8B-B14F-4D97-AF65-F5344CB8AC3E}">
        <p14:creationId xmlns:p14="http://schemas.microsoft.com/office/powerpoint/2010/main" val="20269586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A7073B-44B2-4D4B-9B7A-C1C4D0BAC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41EE2F-5EE1-406B-BDBD-6A92DFBE9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8AFA6F-0F1D-4016-BE26-E9171A129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72BDFC-E477-43E7-9ACA-CA9263E8B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BDAE3A-15DB-4540-9C4F-C85FFEA20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Brotherly bond drives a gentle outdoor story reel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C9859D-3E55-4062-9D3B-510E8FE57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FE0EF0-79B0-40D2-93A8-4785F94EC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757258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1A5051-429B-46D8-95B2-B570D5FBB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A0BE14-7279-4BD9-842D-C278E27CA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F10E0E-0E58-4A1C-908F-69888A49B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026B32-0998-4D1F-9857-B90960A97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4F229F-2933-4F76-BE50-C3D381F02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brother bear early presentation reel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CDD960-0B82-418B-B1B3-12D56E1A8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BC961E-8C72-45B5-B4AB-5117C73F8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51E118-2B17-4079-AD60-355A0780A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515E71-FD63-4047-87FE-093A47585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brother bear early presentation reel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D2FF56-1446-4EA5-81B2-23D1A81C5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C3E9F4-DAC5-4B99-B7FD-D74FE53EC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C81F3D-0DCD-4B84-B7C0-7D2E47B5C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649030-7079-42BA-BCE5-4E1D16234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968597-80A6-430E-BCAA-A8A07705E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Brotherly bond drives a gentle outdoor st…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BB5141-440A-419D-B219-2C2A4447F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575982-5382-4F46-9E42-C9661909F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F82BD5-80FD-4438-BB1E-838E83754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542282-F89C-4F34-9427-3043DF4EA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B53D8A-AC3C-47CB-9D90-01D275916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End with a warm beat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0EBE67-4AA1-4B1B-8548-0B87CBDB9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3136962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AEA3FB2-6752-4A31-8A82-89BB10972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393D0A-CD9A-4E69-ADDB-359BA7B89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B69E97-B225-4E9B-90D1-D68FE2DE4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819D43-7199-4DD7-91F0-ED00629E9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3A1B81-17AB-4583-83A7-58ABF5FF4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67FC05-0CA3-4791-ADC3-E8FA0D7FC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5ABB20-99EC-4B09-8299-D17C1C5E6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9D98D5-C188-4377-B1B3-4B99A2A16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8266B6-1965-44E5-A595-188524F29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forest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EBF414-CFC8-4F1F-8B82-6847A8000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F89959-AB85-4606-BE01-F25D6D21C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C5CB1D-CCE2-44E6-B2D4-77EEF8E93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E440A1-7986-4004-A9E8-D7A0CCA0F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both brothers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F236B2-B786-4EC6-930C-D02B45FBB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6E5AC8-9684-4798-9C6F-870EB9F58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6AE625-8EE2-4051-8C79-E476CFF01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3F0168-0F47-4943-89EB-05DD9BD3C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small shared tasks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E2092A-96BC-4A1B-B07E-762DFCA62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FBCF3B-60AF-46B2-AA36-189DDB024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534D01-A1BC-444B-A46D-C2EC0337D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41C3BD-02E3-458E-B77A-E46352023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toward a turning point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5A5BAA-8635-48BF-96E3-AA1904BE2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AFCCAE-F8B4-4E9E-964D-999F80750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90D4F5-1DC4-4002-8743-8AEFEED47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02CF446-8A45-4D39-B383-1D37AA843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warm beat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F8F3692-96DE-4687-BE14-8045B677C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1784245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1FD6AC-1A6F-47DC-9DBE-CF5483BBA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5C2A38-C9C4-45C1-8E00-1B5CD4BC2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21FCF0-FE23-4F8E-B891-92FCE03FA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295345-6B50-482F-8F77-3BC94B184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D09DBF-3377-4C5F-8C9D-2AB268EBC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brother bear early presentation reel: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1C1344-B31F-45ED-AFFD-E9969A1A4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A365F9-8096-4C53-9570-AF798D54F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5FB6CB-754E-46E0-BE50-88B17EA3C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C20FAB-383C-4B9F-B99E-C41AB9E04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Scenes feel scattered and disconnected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B69EB6-00BE-4ECF-A438-5EDF844C9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2BAFBF-6A14-47CE-9696-350BD8345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brother dynamic is unclear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6DF9F7-4E31-4D38-88E3-732373212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C623F2-E4BD-47AA-875F-3A8FE5D48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ending lacks a memorable beat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BDC5E0-F74E-4C1F-A8F6-5722FA62A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082E90-DCA0-4F64-AA10-8B906A7A1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F32D89-806B-4C7F-B782-C9A596075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524FC2-667F-4FCA-9C6D-DB3EDB1A3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follows one clear story step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F4A523-E055-42FB-89C1-05B8DEBA5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32160D-B4A7-4690-9DB6-EF76610EF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brothers' relationship reads instantly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92E6B7-BBE7-4278-96CD-3CA454C04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B796F8-2F0C-4010-AEF8-78ECE6485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4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scene leaves a calm, polished impression</a:t>
            </a:r>
          </a:p>
        </p:txBody>
      </p:sp>
    </p:spTree>
    <p:extLst>
      <p:ext uri="{BB962C8B-B14F-4D97-AF65-F5344CB8AC3E}">
        <p14:creationId xmlns:p14="http://schemas.microsoft.com/office/powerpoint/2010/main" val="116668933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E37F55-75CD-4F70-8CE6-CF72922E5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1B4C7C-042D-45F0-915C-7447AA2F3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A54CBA-744E-422E-A0BE-5DFE455C0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DFFE6D-3DEF-49AF-9E8B-C0C688CDF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532D99-9F3D-4EF0-96D5-F924EB1E6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3FFBC1-FC7F-4181-8B86-F33DBC893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EB5B84-5CD9-4D5A-9B73-A28792687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D56712-1691-4D6A-A60C-200E53404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A8CD90-467E-41EA-BBD1-73039D441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ANIMATORS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E44976-C184-46FF-ADC8-907CF1BBE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story arc for a short nature-themed character reel.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72D480-71DC-49CC-92B2-22548A610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A1E52E-BA3C-4DC3-9C7C-0BFFE9F74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3CDB09-8DA0-4D80-B50D-0F9B7516E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A216AC-70EA-47F2-9703-DFEC38659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PITCH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9BB5E6-8443-4DAB-85E4-673E2F89D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present the concept and emotional focus.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393AE8-6548-4F7E-936A-ADFE1C933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7BAFD1-D0BD-4F78-B9AF-73ABD8C25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D7BA16-4DF1-415E-9AFF-B62F416E6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E7DCBD-22A2-4C59-B349-126DF3CA3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812E9F-A574-400F-AA3B-A97A8B49C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example of how to structure a brief animated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9187330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62DCEB9-A006-401B-B9E4-4945CC2F6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4FEFAE-B712-4544-8DFD-D6CB54DB9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B54F4F-051A-4042-AE6F-59E5A3B56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C07092-FF66-4934-866A-52B5A1482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3BA23A-3050-4AD6-A9C6-A15CEA51A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AF4B6A-B822-4789-B9F2-689C5ABBA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30C025-1B17-4893-968F-3E38AFE46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28BEBE-BB59-45E1-9EAB-C10FE7E74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763F78-D043-44C5-87E8-A2F57FA57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301ADB-206B-423B-BB25-A967D180B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294E99-1424-4C64-BCDA-56925A367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forest mood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9F0316-0DA3-4E9C-A9E2-5BDDEE952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34FD5B-3063-4414-81C5-4C1EF4574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735EA5-6365-4E34-9AE1-3C2D75F5B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AA8119-4158-4CBE-BC23-4ABB7D0F5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8D5DFE-4E86-4542-8CAC-93E6441E6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A6483F-AC97-4053-9004-0519A1461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873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both brothers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C62BA6-C5D8-464A-8F72-7C87D0825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774036-B4B4-4EE0-976F-C2461BD7E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92A336-7393-4C60-BAA8-9D70CE2C2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E49CFB-4F2F-4F1B-B544-339C199E0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281AA1-569F-4A98-A743-3C5CC1327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FC69C3-59D1-444B-8F24-6E87B3CA3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562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small shared tasks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34490A-96F0-4B1C-9D47-BFAA8F880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BBFC398-FAA8-49B9-9F2D-90AA7DF39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A5EF9A7-EFC7-4B71-B45E-F3EA442AA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7F7A328-D823-4357-84BA-1071B025F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9C8D459-8B91-441A-B0DD-F5B8E5FCB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61DC4BC-77A7-4FA9-A776-4A1D22451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toward a turning point</a:t>
            </a:r>
          </a:p>
        </p:txBody>
      </p:sp>
    </p:spTree>
    <p:extLst>
      <p:ext uri="{BB962C8B-B14F-4D97-AF65-F5344CB8AC3E}">
        <p14:creationId xmlns:p14="http://schemas.microsoft.com/office/powerpoint/2010/main" val="94783542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20157A-C3AE-439D-9327-F571312FF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5F2BAE-90A7-4DA3-8385-F1EF11538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A5D1D2-17A1-40A6-A46C-319A531A9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414D44-B530-463F-8644-33E94E214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467D50-E194-4FCA-80F4-FC3960BE4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9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brother bear early presentation reel: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537A78-DD79-4BC1-A5DE-444DF5FFA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58068D-7EB5-4DD8-A35B-6DC5D53AA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FD8589-FC1A-4F49-9443-60F7FAB8F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short reel show the brothers' bond while keeping the forest story easy to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CA480F-B5F9-480C-A5AB-A05958DB9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CED768-4327-48C7-962D-A2E68C9A2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F3E4C7-20B0-43ED-B223-AF223DCBB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ABE1B4-3535-4E33-8CEC-8040191AC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both brothers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42398D-85F4-4EE0-AB46-4EFA3BC58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B5FA6C-40F8-488C-9762-B6070C975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BE68EE-6A3C-4623-8AEB-C32F0C8E4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small shared tasks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F24984-E5E7-40F4-B259-30EA0668F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A44479-F54B-4608-9587-E0CE4E71A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E1024A-08C6-4C46-9387-DC88A82F2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warm beat</a:t>
            </a:r>
          </a:p>
        </p:txBody>
      </p:sp>
    </p:spTree>
    <p:extLst>
      <p:ext uri="{BB962C8B-B14F-4D97-AF65-F5344CB8AC3E}">
        <p14:creationId xmlns:p14="http://schemas.microsoft.com/office/powerpoint/2010/main" val="52057642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541AB7-3D63-48E2-92BE-EA89F9A46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B22418-9CD2-4759-841E-0DA659CB0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EB9196-8DC7-45C6-9CF5-348DACC3A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6ABC02-6B4D-4583-AA00-6E3DB5F5B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97B6E6-BC1C-4D02-B427-1809FE2BC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brother bear early presentation reel: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D18232-F542-46D5-8E93-FD26F74F0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C79563-900B-4F61-82C7-38D3EF683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EA2419-4FA3-4C25-9AD8-824E8A1AE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193D71-D953-49AF-AD89-F4926A1D2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forest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AF4ACB-0F3D-462E-9B63-16776221D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20B6FD-21F8-4BE3-BD07-4BF7CE8B1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CE20A7-EB13-4F6B-BB3A-D3778BED4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434695-F570-42C5-8C62-85520773E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8E2104-3B35-423F-9DD3-4193841AE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both brothers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572972-E18C-4824-A966-1FAB2D858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3C1F98-6BD8-4355-9117-0D246ED45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676159-87E8-4C8E-BDF2-3F6FD3175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9E8DF2-209B-4EA7-B799-69E56FDAF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2F0EBE-18CD-4E11-A7CE-136582541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small shared tasks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A1F4FA-EE56-4F3D-87A9-E22CD57F7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5690C1-282B-4DE0-83F6-2CC4BD974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E5ACCA-E462-43C7-B2BC-32644B1C0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EF8794-05CF-4E0A-9EF8-0A7C44408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3C2AFB-C82B-4885-A725-6D86618A1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warm beat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40E157-BBE2-415D-AED0-D791D418B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14759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297B0B-8EA5-4FEF-85E9-76BBB9670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B792D5-3E46-43E3-8DD9-45D38CEDA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C84532-3DFE-4CA8-883F-F169F84EB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reel with a heartfelt forest rhythm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25B5EB-5101-4F57-AC6E-BC6A109E3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BB366A-BDB6-440C-9916-28AA2EF7A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B5324C-A5F0-4435-A6BF-A2059FFC3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6BCD3E-08ED-466A-9FC4-53E8C6BCF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716195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2026-10-01T22:28:05.5010000Z</dcterms:created>
  <dcterms:modified xsi:type="dcterms:W3CDTF">2026-10-01T22:28:05.5010000Z</dcterms:modified>
</coreProperties>
</file>