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379e1a76d6a4144" /><Relationship Type="http://schemas.openxmlformats.org/officeDocument/2006/relationships/extended-properties" Target="/docProps/app.xml" Id="R17d709c4a1f948de" /><Relationship Type="http://schemas.openxmlformats.org/officeDocument/2006/relationships/officeDocument" Target="/ppt/presentation.xml" Id="R8cc3cbc19dcc4d7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ece25a9a5e447f"/>
  </p:sldMasterIdLst>
  <p:notesMasterIdLst>
    <p:notesMasterId xmlns:r="http://schemas.openxmlformats.org/officeDocument/2006/relationships" r:id="R91ae4d267cea4b71"/>
  </p:notesMasterIdLst>
  <p:sldIdLst>
    <p:sldId xmlns:r="http://schemas.openxmlformats.org/officeDocument/2006/relationships" id="256" r:id="Rcdd5c80193df4462"/>
    <p:sldId xmlns:r="http://schemas.openxmlformats.org/officeDocument/2006/relationships" id="257" r:id="R5f63df5cba2c4f36"/>
    <p:sldId xmlns:r="http://schemas.openxmlformats.org/officeDocument/2006/relationships" id="258" r:id="Ra1c8430f01814fad"/>
    <p:sldId xmlns:r="http://schemas.openxmlformats.org/officeDocument/2006/relationships" id="259" r:id="Ra27d4210e77e4675"/>
    <p:sldId xmlns:r="http://schemas.openxmlformats.org/officeDocument/2006/relationships" id="260" r:id="R100ca048710a4c7c"/>
    <p:sldId xmlns:r="http://schemas.openxmlformats.org/officeDocument/2006/relationships" id="261" r:id="R96b68ac49fad4375"/>
    <p:sldId xmlns:r="http://schemas.openxmlformats.org/officeDocument/2006/relationships" id="262" r:id="R06332c0875d943a4"/>
    <p:sldId xmlns:r="http://schemas.openxmlformats.org/officeDocument/2006/relationships" id="263" r:id="R9c7163d43ef243bb"/>
    <p:sldId xmlns:r="http://schemas.openxmlformats.org/officeDocument/2006/relationships" id="264" r:id="R5df5ed53f3654b90"/>
    <p:sldId xmlns:r="http://schemas.openxmlformats.org/officeDocument/2006/relationships" id="265" r:id="R3ddfd8fe24904bbb"/>
    <p:sldId xmlns:r="http://schemas.openxmlformats.org/officeDocument/2006/relationships" id="266" r:id="Rf69e4dd66c2c49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3cab7013f742e5" /><Relationship Type="http://schemas.openxmlformats.org/officeDocument/2006/relationships/slideMaster" Target="/ppt/slideMasters/slideMaster1.xml" Id="R25ece25a9a5e447f" /><Relationship Type="http://schemas.openxmlformats.org/officeDocument/2006/relationships/notesMaster" Target="/ppt/notesMasters/notesMaster1.xml" Id="R91ae4d267cea4b71" /><Relationship Type="http://schemas.openxmlformats.org/officeDocument/2006/relationships/presProps" Target="/ppt/presProps.xml" Id="Ref22564c20994180" /><Relationship Type="http://schemas.openxmlformats.org/officeDocument/2006/relationships/tableStyles" Target="/ppt/tableStyles.xml" Id="R3220d5f7f42942be" /><Relationship Type="http://schemas.openxmlformats.org/officeDocument/2006/relationships/slide" Target="/ppt/slides/slide1.xml" Id="Rcdd5c80193df4462" /><Relationship Type="http://schemas.openxmlformats.org/officeDocument/2006/relationships/slide" Target="/ppt/slides/slide2.xml" Id="R5f63df5cba2c4f36" /><Relationship Type="http://schemas.openxmlformats.org/officeDocument/2006/relationships/slide" Target="/ppt/slides/slide3.xml" Id="Ra1c8430f01814fad" /><Relationship Type="http://schemas.openxmlformats.org/officeDocument/2006/relationships/slide" Target="/ppt/slides/slide4.xml" Id="Ra27d4210e77e4675" /><Relationship Type="http://schemas.openxmlformats.org/officeDocument/2006/relationships/slide" Target="/ppt/slides/slide5.xml" Id="R100ca048710a4c7c" /><Relationship Type="http://schemas.openxmlformats.org/officeDocument/2006/relationships/slide" Target="/ppt/slides/slide6.xml" Id="R96b68ac49fad4375" /><Relationship Type="http://schemas.openxmlformats.org/officeDocument/2006/relationships/slide" Target="/ppt/slides/slide7.xml" Id="R06332c0875d943a4" /><Relationship Type="http://schemas.openxmlformats.org/officeDocument/2006/relationships/slide" Target="/ppt/slides/slide8.xml" Id="R9c7163d43ef243bb" /><Relationship Type="http://schemas.openxmlformats.org/officeDocument/2006/relationships/slide" Target="/ppt/slides/slide9.xml" Id="R5df5ed53f3654b90" /><Relationship Type="http://schemas.openxmlformats.org/officeDocument/2006/relationships/slide" Target="/ppt/slides/slide10.xml" Id="R3ddfd8fe24904bbb" /><Relationship Type="http://schemas.openxmlformats.org/officeDocument/2006/relationships/slide" Target="/ppt/slides/slide11.xml" Id="Rf69e4dd66c2c49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40f12a075464f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70b46bcbc74878" /><Relationship Type="http://schemas.openxmlformats.org/officeDocument/2006/relationships/notesMaster" Target="/ppt/notesMasters/notesMaster1.xml" Id="Re1a8b17ac5ae405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8b72c52bb64b18" /><Relationship Type="http://schemas.openxmlformats.org/officeDocument/2006/relationships/notesMaster" Target="/ppt/notesMasters/notesMaster1.xml" Id="Rd32f9001417343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6c9126404946a3" /><Relationship Type="http://schemas.openxmlformats.org/officeDocument/2006/relationships/notesMaster" Target="/ppt/notesMasters/notesMaster1.xml" Id="Rb058bc49c89b487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fb92e357514f5f" /><Relationship Type="http://schemas.openxmlformats.org/officeDocument/2006/relationships/notesMaster" Target="/ppt/notesMasters/notesMaster1.xml" Id="R1cf5aadae0444b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5f7909ec5d4b8c" /><Relationship Type="http://schemas.openxmlformats.org/officeDocument/2006/relationships/notesMaster" Target="/ppt/notesMasters/notesMaster1.xml" Id="Rceb5d471c13041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6802f2420a4efa" /><Relationship Type="http://schemas.openxmlformats.org/officeDocument/2006/relationships/notesMaster" Target="/ppt/notesMasters/notesMaster1.xml" Id="R9940c7da0d9046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81272735ca4f7c" /><Relationship Type="http://schemas.openxmlformats.org/officeDocument/2006/relationships/notesMaster" Target="/ppt/notesMasters/notesMaster1.xml" Id="Rf67ebbb5832042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95dfa7a327442d" /><Relationship Type="http://schemas.openxmlformats.org/officeDocument/2006/relationships/notesMaster" Target="/ppt/notesMasters/notesMaster1.xml" Id="Rcac9804495ad45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27eb6641ec641c5" /><Relationship Type="http://schemas.openxmlformats.org/officeDocument/2006/relationships/notesMaster" Target="/ppt/notesMasters/notesMaster1.xml" Id="Rf7002d5c30f54d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e32d1fc5bd4d2b" /><Relationship Type="http://schemas.openxmlformats.org/officeDocument/2006/relationships/notesMaster" Target="/ppt/notesMasters/notesMaster1.xml" Id="R6105926573894e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848f56eff346ba" /><Relationship Type="http://schemas.openxmlformats.org/officeDocument/2006/relationships/notesMaster" Target="/ppt/notesMasters/notesMaster1.xml" Id="R8851cc072eec4a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24c4093fca4f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c222782fca4f38" /><Relationship Type="http://schemas.openxmlformats.org/officeDocument/2006/relationships/slideLayout" Target="/ppt/slideLayouts/slideLayout1.xml" Id="Re0d71e8acf35470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d71e8acf35470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f00a14cce4140" /><Relationship Type="http://schemas.openxmlformats.org/officeDocument/2006/relationships/image" Target="/ppt/media/image.png" Id="R744ff5602a724afb" /><Relationship Type="http://schemas.openxmlformats.org/officeDocument/2006/relationships/notesSlide" Target="/ppt/notesSlides/notesSlide1.xml" Id="R11c26599ee164e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8aee2e40049cb" /><Relationship Type="http://schemas.openxmlformats.org/officeDocument/2006/relationships/notesSlide" Target="/ppt/notesSlides/notesSlide2.xml" Id="R8b0a3086f02e404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b22e536364527" /><Relationship Type="http://schemas.openxmlformats.org/officeDocument/2006/relationships/notesSlide" Target="/ppt/notesSlides/notesSlide3.xml" Id="Rd6c45f8bd0854bb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79f09d7c74521" /><Relationship Type="http://schemas.openxmlformats.org/officeDocument/2006/relationships/notesSlide" Target="/ppt/notesSlides/notesSlide4.xml" Id="Rcd58ddcf208548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209b128924011" /><Relationship Type="http://schemas.openxmlformats.org/officeDocument/2006/relationships/notesSlide" Target="/ppt/notesSlides/notesSlide5.xml" Id="R5e36a6170a3d4b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a18a390ae4b26" /><Relationship Type="http://schemas.openxmlformats.org/officeDocument/2006/relationships/notesSlide" Target="/ppt/notesSlides/notesSlide6.xml" Id="R3d8a4da07529483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1393f5b6954cab" /><Relationship Type="http://schemas.openxmlformats.org/officeDocument/2006/relationships/notesSlide" Target="/ppt/notesSlides/notesSlide7.xml" Id="R79f07783ac8746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6bcd38dc9d48e9" /><Relationship Type="http://schemas.openxmlformats.org/officeDocument/2006/relationships/notesSlide" Target="/ppt/notesSlides/notesSlide8.xml" Id="R56009c0cb1d04f3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e93fbbbad44215" /><Relationship Type="http://schemas.openxmlformats.org/officeDocument/2006/relationships/notesSlide" Target="/ppt/notesSlides/notesSlide9.xml" Id="R2a750ecae4c84d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57a01beff841bd" /><Relationship Type="http://schemas.openxmlformats.org/officeDocument/2006/relationships/notesSlide" Target="/ppt/notesSlides/notesSlide10.xml" Id="R56049bf592a741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7d133867534ef4" /><Relationship Type="http://schemas.openxmlformats.org/officeDocument/2006/relationships/notesSlide" Target="/ppt/notesSlides/notesSlide11.xml" Id="Re74f608ee29f45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BC3EEA-8E26-43D8-A8CC-F6E8225DF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70D2D5-CCCA-4F0B-BC51-B688C946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E2B998-E3BE-4599-9634-39F55659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Buffer Social Media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E53E4-E9C5-43A4-BE18-8A695F9F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Plan one week of posts for a local coffee shop launching a spring menu.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A34EAD-A139-4B6B-BC6C-CDEA77F3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91438-6170-4EAC-890B-35AB3C396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49838-60A6-4E97-B3D8-1008B352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16A465-868F-4386-BA94-C04A3119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ff5602a724a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8984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9B5595-C277-4A0F-9E16-B36F36E0D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A537D-152D-4C9B-8F5D-5760149CA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2891E5-4131-42FF-B8F9-6AA62E97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331C63-0575-47DC-8803-2F7D4242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426A0-E4E0-4F0E-B6FD-28BFEFE5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buffer social media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C84D0F-734B-482D-A6AC-FCFD477F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602F53-8EC1-4B7B-8159-05C6707CE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36F39D-4B1D-4EA5-86EE-2C4FED58C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9CFCCE-5DA8-4886-AE8F-19A884095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1B2CD-883C-40CC-9BA0-0FF45CB2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AAEDFF-8AE7-4807-9A41-9D5EAF08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32E8A-50F5-45CC-8D6B-1916B8685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E5346A-CE6A-4F1D-B719-29CE73670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7097BE-7B6E-4313-9C4B-EA628FA8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793C0D-9E5E-4998-83C3-99794A7C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0BFBE0-F8F1-4F44-99CE-C31D359A5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7C3A99-6129-4432-9266-F9B1F1E61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B3E7E9-A8F4-4325-91A0-951777555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772C80-76FB-406E-B750-6792C201E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E09AF2-1A62-4FA7-8529-D27AEC06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84D40D-D8F8-4C39-B6A1-E6EFBCDF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</p:spTree>
    <p:extLst>
      <p:ext uri="{BB962C8B-B14F-4D97-AF65-F5344CB8AC3E}">
        <p14:creationId xmlns:p14="http://schemas.microsoft.com/office/powerpoint/2010/main" val="1933270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2F346-82CE-4290-91E4-57A40092D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FE496-AFDB-4540-A2E5-0A6F01E0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5E94BE-439C-4928-8F34-24F17A55E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C429F-4BB5-43E4-B2D3-6F856BD8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FC424-41AC-46AD-B756-29B85C03E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weekly plan to map posts, stories, and promos across channels.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59625-65EC-4504-9666-49488129E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0E594C-B442-4E16-AA2F-48432094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491309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598730-5FA1-40DD-A49C-97524D1F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9CECE-2268-494A-B872-6F40C8D7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A830A7-2D13-49AC-8317-530D5A205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DBFD3-DB5C-4EA3-B401-A16A94FE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7E322A-E72D-481D-A5E5-0242961E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buffer social media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7C6C0E-E599-4D40-B3BE-7B40562D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7E99A0-C650-49A1-B10C-93B5BA80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99939-CFBA-4349-A72D-F37DB492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3166C2-CF7F-4A48-AE63-AF5D5094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buffer social media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D85CEB-FE02-401E-A5C8-783DC1E5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9ACB3B-CC55-4E44-A906-68683A83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C3745-3F24-4515-AAFF-2B9356D6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E7FC76-56D0-45C9-8905-D183B23B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86FB6-2A3F-4E66-8DEA-4A3DD403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weekly plan to map posts, storie…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97ED8-2785-470C-A4AE-077B511B4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0213E-40CC-42A4-BD55-9AD9D09F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05B45F-E2F7-4FAB-917D-C7761ABB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3E752B-5488-458A-899D-988D292C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5F391A-FDAD-4D1E-9FFA-41F44D2F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Media: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864936-DA02-4182-A35C-00404EBC7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73567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D14F96-4DFF-414C-9C30-19E066C61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6A70D-F4B9-4513-B1A6-454DD6E4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CC81B-4E53-494F-80C2-77937155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F2CD3-9277-4508-99C8-FD4E7EEF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E45289-62F9-4793-81BE-2F5143A63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5028F2-40E5-49AF-9CC9-E8FFC7B2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E01D6C-445F-4D1C-BEB9-BF2B2638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02E65F-F0AF-4D67-B31F-63C7510B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BB212B-78D1-46B0-A005-2D8A32B0A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922B5-4ED2-4CD2-9C63-39D05BFB3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E5F55-9CCB-4244-8419-D68DF7C99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293A0B-B53B-4057-A431-9DFBF011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E635A-9A76-46DE-8B7C-F17F3B72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E889C-8A0F-4C38-AAC4-F969E2D98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CB24E8-B4C8-4EDC-B1C4-B4407C6D4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3DE3C8-EF42-41D3-92F9-2E2335F1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ED9B09-D67E-43F0-976D-3526E5807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BFED53-1B14-42B4-8998-6515D8D11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CA4321-EF3D-4DD9-B2C4-5A83CD04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10D906-3F7A-4D86-924C-32D094F3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9710DD-1A87-450F-8EB0-786964A37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2CADBB-98D6-4584-8A40-657C5E3B1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547F9E-57F0-46D7-98B3-0C1DE474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5ECB20-6ED7-4352-BB6B-AF9C89A3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FAD64E-D5E2-458B-9E58-BCC9C5D9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EBAC205-99D0-47CD-96A2-7140C4BE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0597640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369294-B318-4D58-B584-AEC145BB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9BE44B-42A7-4F08-8255-C39B6EA63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F419F9-C2ED-4752-9B80-9319C223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3CDE3-13BA-49EF-9E02-E4BAD8B4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BFCEE-EBF6-4450-B8C7-5B92DB2F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buffer social media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E5D007-2217-4D02-B105-7784CC6A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46701-F548-4545-94FF-E683FE134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F421B-0FE6-41A1-842C-D413A9583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477587-2893-40AE-AE3C-04A06811B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Posts are planned day by day with no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A218C-D36F-4BBD-832A-8860374B6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2F8DA-A89E-4D34-9FF4-14223628F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Promos and menu updates are easy to miss.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DBE181-563A-44E8-A39E-929941BD0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F4BDA-795E-472B-BD94-EF4DB92B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Different team members use different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61BF04-B856-4E3F-BF0D-8DEB451F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B16E73-4215-48C5-8F65-2EA73189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6CFBC1-255E-4A2F-9F88-74ECE91C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113F2D-CBFC-4060-BE7D-8181D4C71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day has a clear content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C63CB9-0FA1-41AE-9AF0-F5F09A6E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4ACFF6-D3A2-4088-B61A-8D7897A2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posts, stories, and reminders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485DE0-BA70-4AB8-AE64-A6630A00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C8FDE9-07A0-4A4B-A562-4364AE81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one shared plan at a glance.</a:t>
            </a:r>
          </a:p>
        </p:txBody>
      </p:sp>
    </p:spTree>
    <p:extLst>
      <p:ext uri="{BB962C8B-B14F-4D97-AF65-F5344CB8AC3E}">
        <p14:creationId xmlns:p14="http://schemas.microsoft.com/office/powerpoint/2010/main" val="3466463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6A84A1-7235-46CC-A6AB-BDC601D3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A4927-DC02-4625-9D68-C752C4CEC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C6AB44-1E54-47F5-A037-8D7029820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0FD362-8F8C-48E4-8406-BFF7171E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85D65-6AA3-4D5E-9D5C-E3C94D33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B4F15-B377-4F2F-A3BA-ABEF5D564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B24D2E-BE30-41E3-87A8-7550C6EA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0A118A-6F4A-4CC5-8A5A-855CF1402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99548-048C-4E0B-B182-4B178D4F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0848E2-3966-4550-B71A-B016B5A2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launches and daily updates organized.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AA6E23-C289-44E0-864A-FB59F37C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0B821-F145-4DBE-B110-A833E3959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0FDE5A-9FDD-4DCA-8D82-8B0C0D671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DB8323-86A0-42FE-8141-AA1E33CA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40B80E-91EC-4507-9402-D99B9F41B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view of promotions, menu highlights, and event posts.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D3C374-D12C-485F-A0E8-CD7AF72B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A30851-D072-44C7-9253-00D3B55F9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B806D0-AE5C-41F8-B195-1699629F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7D7CEC-C4EF-4EA1-97A7-3D6B6E4F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BC476C-4C0C-45A4-9B9D-D249B1CA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turn campaign ideas into scheduled content.</a:t>
            </a:r>
          </a:p>
        </p:txBody>
      </p:sp>
    </p:spTree>
    <p:extLst>
      <p:ext uri="{BB962C8B-B14F-4D97-AF65-F5344CB8AC3E}">
        <p14:creationId xmlns:p14="http://schemas.microsoft.com/office/powerpoint/2010/main" val="15785574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DA8E08-E70D-402F-BAE2-C62E2BDD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8FDC6-E24F-4AFB-811E-1774E433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36C92C-2BA1-43B8-BB58-03F50ECF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AA3F5-65EF-4F6C-8995-863086FC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943D8-95FC-4C21-8EA1-74343E47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A6D54-99A0-4E7B-AC85-AC307BDB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4C26F3-FA9C-494A-BA9C-7B59189D7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517FD-5357-4954-9141-511EC75E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060D69-3F66-494A-86DC-652A5344F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274208-4078-4D25-8B84-1CA21014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79C84-D743-464D-A295-6A9872EF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BFA12D-6584-44FD-B79B-70E1DE07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867ABF-0823-4654-B351-7D1ACC19C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6301A7-D8D9-4A7B-9141-A69F0212A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DB9A32-D346-47A8-B4E7-10E6AB2E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7F39B7-A463-427B-9734-0B9FE709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36870E-1783-4340-8E35-1B79EE59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298CF2-0DA5-4485-937A-D6DD203E5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11CCB5-765F-4EFE-8226-FBA261B9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BAA311-3E01-4DB1-9F95-C99C4BFBC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A1461F-9768-48FF-A8B2-1054F87B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DA9441-71BC-4A25-9E54-303D0BC6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DB1A18-CE49-441A-BA05-EFABE914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942D473-0F7F-4097-97D8-A023222E6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4962B2-F10A-4307-9680-463F9CB7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C02F7E-4549-4F19-AC0D-5A4C7C13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26C0BA-342B-48EF-9E7A-FC5315B2C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751456-FF70-4EDA-9A19-E7B5823E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5AAF80-D88F-43FA-A036-0A1738D18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publish times</a:t>
            </a:r>
          </a:p>
        </p:txBody>
      </p:sp>
    </p:spTree>
    <p:extLst>
      <p:ext uri="{BB962C8B-B14F-4D97-AF65-F5344CB8AC3E}">
        <p14:creationId xmlns:p14="http://schemas.microsoft.com/office/powerpoint/2010/main" val="14579479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3ED53-7F31-40D0-983A-32979338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567047-E4A3-48B1-8436-C2EF8A802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40EA81-D8B5-423E-A6EC-EB233D277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2009DB-657B-46CA-9331-F49AADB81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BE752-47C5-450E-A4E7-D854D822C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buffer social media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C1F20F-C012-46EA-939E-F3DF8D98B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5D65AE-7C2A-4C4E-96B4-6018BA24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C12C4F-7F15-44C2-9C23-C6E2D473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coffee shop organize a week of posts for its spring menu launch?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9BB0E7-1D67-4AFE-81D4-0EB4C489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9BD9A-3E21-4068-B8B6-917FF504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09E2FC-E078-409F-9522-89E284B9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BCB709-8A6F-40E6-94EF-BEF94F2DD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F8682C-CB99-4354-8639-0DB0E78A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DC5ECA-F7EB-49B3-A5EF-75DB9097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7445E2-0BA3-4264-A2E0-A1B60E1B9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6737DB-08AE-47D1-BA82-FF5D79AC4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016E5C-215A-4FE4-8A97-86A91D1B3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662FD5-1B66-4364-8154-23D4D573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76870535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81CE7E-D4E6-42CB-ACD5-44A9DF6C3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864425-D49C-4B7F-B0C3-7CD9E5510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B4D0DD-60E6-4B6B-B78F-DCDD7DF24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D2C194-2809-4E77-8E8C-CF909AF27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23F4A9-0440-4A87-ABFD-B1FFCE12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buffer social media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6AA516-E513-44CA-8A8A-C57D4568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744A79-EF14-485C-8DFB-043F7E7DA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06B29-5BCB-475F-AB03-8FD66615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E27BC4-BE0B-4342-92D1-2E3BE946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weekly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8966C4-9456-4B3C-84B6-3D1DCEC9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D50251-8F04-4442-B8DC-D6C39B1AC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85D4EA-25A4-423D-9D90-3BFE2D2D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CD2F7-A1BC-4890-AC38-4ED45B0CA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527FE-7FCC-4E6B-8DFE-403E3663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83B76-6096-44C1-AF2D-15AD10C38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88D664-8140-4406-932E-A359EBB6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951FBD-8CFE-49B6-B9E4-45960B13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674E4E-9060-4D58-BB22-9B1269B3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356602-0998-4A0E-B27C-95EA7398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post formats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0137DA-D025-4568-B4F1-0281F0E4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E28FB2-1833-4CC1-8C39-19CD85F4A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05BA5E-AFA2-4E9D-917D-A7C853F7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0C43CF-DD8C-4D66-9937-6EE00535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1AECC6-DE61-438D-9CA5-08A709F1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C132E3-3F39-4A7B-A491-6202503D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604839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9A3056-98BD-4D2D-BAD1-6B13898C9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4DB11A-2383-4494-A266-5E760B35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9EA8F-C6BB-4532-8F52-38A03377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plan keeps every post on message and on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577960-A399-4BD4-9E42-19AB330E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CEFF1B-3235-4F4F-84FF-4BC2E5FD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D6F04-ED0B-4BB7-8B42-0F7D66C5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F2514C-5279-472B-AAA2-37F95950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266249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2026-10-01T21:50:17.5050000Z</dcterms:created>
  <dcterms:modified xsi:type="dcterms:W3CDTF">2026-10-01T21:50:17.5050000Z</dcterms:modified>
</coreProperties>
</file>