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4aee7ced544c4c" /><Relationship Type="http://schemas.openxmlformats.org/officeDocument/2006/relationships/extended-properties" Target="/docProps/app.xml" Id="R7831ab243e674b91" /><Relationship Type="http://schemas.openxmlformats.org/officeDocument/2006/relationships/officeDocument" Target="/ppt/presentation.xml" Id="R45ea98258e1945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11153648b74cde"/>
  </p:sldMasterIdLst>
  <p:notesMasterIdLst>
    <p:notesMasterId xmlns:r="http://schemas.openxmlformats.org/officeDocument/2006/relationships" r:id="R5ee289d9531b4f9e"/>
  </p:notesMasterIdLst>
  <p:sldIdLst>
    <p:sldId xmlns:r="http://schemas.openxmlformats.org/officeDocument/2006/relationships" id="256" r:id="R6ff2c5850de84d46"/>
    <p:sldId xmlns:r="http://schemas.openxmlformats.org/officeDocument/2006/relationships" id="257" r:id="Rb311c790be56420b"/>
    <p:sldId xmlns:r="http://schemas.openxmlformats.org/officeDocument/2006/relationships" id="258" r:id="Rc1cc4f5308554a86"/>
    <p:sldId xmlns:r="http://schemas.openxmlformats.org/officeDocument/2006/relationships" id="259" r:id="Rfc6c27e743d14e36"/>
    <p:sldId xmlns:r="http://schemas.openxmlformats.org/officeDocument/2006/relationships" id="260" r:id="R3f22ffa2d43445eb"/>
    <p:sldId xmlns:r="http://schemas.openxmlformats.org/officeDocument/2006/relationships" id="261" r:id="Rdd59e3249fbb4ea1"/>
    <p:sldId xmlns:r="http://schemas.openxmlformats.org/officeDocument/2006/relationships" id="262" r:id="R932e3a94cb194afb"/>
    <p:sldId xmlns:r="http://schemas.openxmlformats.org/officeDocument/2006/relationships" id="263" r:id="R57b4013789c6432d"/>
    <p:sldId xmlns:r="http://schemas.openxmlformats.org/officeDocument/2006/relationships" id="264" r:id="R0e6e13ecda7d4d16"/>
    <p:sldId xmlns:r="http://schemas.openxmlformats.org/officeDocument/2006/relationships" id="265" r:id="R2904608f7a59406c"/>
    <p:sldId xmlns:r="http://schemas.openxmlformats.org/officeDocument/2006/relationships" id="266" r:id="R3d31b077975e42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b09292b96041f2" /><Relationship Type="http://schemas.openxmlformats.org/officeDocument/2006/relationships/slideMaster" Target="/ppt/slideMasters/slideMaster1.xml" Id="Rf211153648b74cde" /><Relationship Type="http://schemas.openxmlformats.org/officeDocument/2006/relationships/notesMaster" Target="/ppt/notesMasters/notesMaster1.xml" Id="R5ee289d9531b4f9e" /><Relationship Type="http://schemas.openxmlformats.org/officeDocument/2006/relationships/presProps" Target="/ppt/presProps.xml" Id="Ra569c50493694555" /><Relationship Type="http://schemas.openxmlformats.org/officeDocument/2006/relationships/tableStyles" Target="/ppt/tableStyles.xml" Id="R230781036b8e484d" /><Relationship Type="http://schemas.openxmlformats.org/officeDocument/2006/relationships/slide" Target="/ppt/slides/slide1.xml" Id="R6ff2c5850de84d46" /><Relationship Type="http://schemas.openxmlformats.org/officeDocument/2006/relationships/slide" Target="/ppt/slides/slide2.xml" Id="Rb311c790be56420b" /><Relationship Type="http://schemas.openxmlformats.org/officeDocument/2006/relationships/slide" Target="/ppt/slides/slide3.xml" Id="Rc1cc4f5308554a86" /><Relationship Type="http://schemas.openxmlformats.org/officeDocument/2006/relationships/slide" Target="/ppt/slides/slide4.xml" Id="Rfc6c27e743d14e36" /><Relationship Type="http://schemas.openxmlformats.org/officeDocument/2006/relationships/slide" Target="/ppt/slides/slide5.xml" Id="R3f22ffa2d43445eb" /><Relationship Type="http://schemas.openxmlformats.org/officeDocument/2006/relationships/slide" Target="/ppt/slides/slide6.xml" Id="Rdd59e3249fbb4ea1" /><Relationship Type="http://schemas.openxmlformats.org/officeDocument/2006/relationships/slide" Target="/ppt/slides/slide7.xml" Id="R932e3a94cb194afb" /><Relationship Type="http://schemas.openxmlformats.org/officeDocument/2006/relationships/slide" Target="/ppt/slides/slide8.xml" Id="R57b4013789c6432d" /><Relationship Type="http://schemas.openxmlformats.org/officeDocument/2006/relationships/slide" Target="/ppt/slides/slide9.xml" Id="R0e6e13ecda7d4d16" /><Relationship Type="http://schemas.openxmlformats.org/officeDocument/2006/relationships/slide" Target="/ppt/slides/slide10.xml" Id="R2904608f7a59406c" /><Relationship Type="http://schemas.openxmlformats.org/officeDocument/2006/relationships/slide" Target="/ppt/slides/slide11.xml" Id="R3d31b077975e42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01317ce5aa49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f05c77476442ea" /><Relationship Type="http://schemas.openxmlformats.org/officeDocument/2006/relationships/notesMaster" Target="/ppt/notesMasters/notesMaster1.xml" Id="R9d989cc6464f42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dab851c2294d65" /><Relationship Type="http://schemas.openxmlformats.org/officeDocument/2006/relationships/notesMaster" Target="/ppt/notesMasters/notesMaster1.xml" Id="Rd068d0ae57da44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79ca3079f84303" /><Relationship Type="http://schemas.openxmlformats.org/officeDocument/2006/relationships/notesMaster" Target="/ppt/notesMasters/notesMaster1.xml" Id="R183de532fe00415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3abbfe20204e18" /><Relationship Type="http://schemas.openxmlformats.org/officeDocument/2006/relationships/notesMaster" Target="/ppt/notesMasters/notesMaster1.xml" Id="Rfe6fc81d939749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83285f962ab4f5c" /><Relationship Type="http://schemas.openxmlformats.org/officeDocument/2006/relationships/notesMaster" Target="/ppt/notesMasters/notesMaster1.xml" Id="R8ebca9ea7cc74c2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160729d29224f8b" /><Relationship Type="http://schemas.openxmlformats.org/officeDocument/2006/relationships/notesMaster" Target="/ppt/notesMasters/notesMaster1.xml" Id="R6c0228e281c04b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24de748557942f3" /><Relationship Type="http://schemas.openxmlformats.org/officeDocument/2006/relationships/notesMaster" Target="/ppt/notesMasters/notesMaster1.xml" Id="R152e721d00cc4b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87e22a9c7884b14" /><Relationship Type="http://schemas.openxmlformats.org/officeDocument/2006/relationships/notesMaster" Target="/ppt/notesMasters/notesMaster1.xml" Id="R6dbec413d2b6496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cf098e1075b497e" /><Relationship Type="http://schemas.openxmlformats.org/officeDocument/2006/relationships/notesMaster" Target="/ppt/notesMasters/notesMaster1.xml" Id="R44f2c1b8927a4cd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f2a57b291f14b80" /><Relationship Type="http://schemas.openxmlformats.org/officeDocument/2006/relationships/notesMaster" Target="/ppt/notesMasters/notesMaster1.xml" Id="R75ed6ad88e3640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a22bd464eb4870" /><Relationship Type="http://schemas.openxmlformats.org/officeDocument/2006/relationships/notesMaster" Target="/ppt/notesMasters/notesMaster1.xml" Id="R8a1a404d64d245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a111050369440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f5c224c3844c07" /><Relationship Type="http://schemas.openxmlformats.org/officeDocument/2006/relationships/slideLayout" Target="/ppt/slideLayouts/slideLayout1.xml" Id="R8d62f56cc2dd4b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62f56cc2dd4b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3a953c9f74335" /><Relationship Type="http://schemas.openxmlformats.org/officeDocument/2006/relationships/image" Target="/ppt/media/image.png" Id="R8af20f521e5744cc" /><Relationship Type="http://schemas.openxmlformats.org/officeDocument/2006/relationships/notesSlide" Target="/ppt/notesSlides/notesSlide1.xml" Id="Re816e48321d6421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03a4148c7e4f92" /><Relationship Type="http://schemas.openxmlformats.org/officeDocument/2006/relationships/notesSlide" Target="/ppt/notesSlides/notesSlide2.xml" Id="R58c1e5d303d04f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173cc5372d4732" /><Relationship Type="http://schemas.openxmlformats.org/officeDocument/2006/relationships/notesSlide" Target="/ppt/notesSlides/notesSlide3.xml" Id="Rc6582b0905a54a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4b4c8ce35146f0" /><Relationship Type="http://schemas.openxmlformats.org/officeDocument/2006/relationships/notesSlide" Target="/ppt/notesSlides/notesSlide4.xml" Id="R15d82d1db2d047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5ceaba88e54878" /><Relationship Type="http://schemas.openxmlformats.org/officeDocument/2006/relationships/notesSlide" Target="/ppt/notesSlides/notesSlide5.xml" Id="Rbfbf47a2d87240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3f08cdcffe4ca2" /><Relationship Type="http://schemas.openxmlformats.org/officeDocument/2006/relationships/notesSlide" Target="/ppt/notesSlides/notesSlide6.xml" Id="Ree6b5518a62b4b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f5b86da987490e" /><Relationship Type="http://schemas.openxmlformats.org/officeDocument/2006/relationships/notesSlide" Target="/ppt/notesSlides/notesSlide7.xml" Id="R9433407961be49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1812e890f840de" /><Relationship Type="http://schemas.openxmlformats.org/officeDocument/2006/relationships/notesSlide" Target="/ppt/notesSlides/notesSlide8.xml" Id="Ra39085d65c0849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f46cd17244f47" /><Relationship Type="http://schemas.openxmlformats.org/officeDocument/2006/relationships/notesSlide" Target="/ppt/notesSlides/notesSlide9.xml" Id="Rc5050cc1181e4b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317279ff9405b" /><Relationship Type="http://schemas.openxmlformats.org/officeDocument/2006/relationships/notesSlide" Target="/ppt/notesSlides/notesSlide10.xml" Id="R6c98f158ca6643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5a2b17c154e3e" /><Relationship Type="http://schemas.openxmlformats.org/officeDocument/2006/relationships/notesSlide" Target="/ppt/notesSlides/notesSlide11.xml" Id="R5a20fef7ab2d470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271812-E991-4C04-AFAD-5BA800E7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03303-01C2-4778-9F82-93B6574A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2EFDAD-F7D0-4868-8880-7E980678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Building 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AD66D8-C089-45B7-8016-49C137DE4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brand maps four weeks of posts for a spring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67557-6ED2-45AD-A9DB-04800C7BA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1DBBE6-F394-4361-A13D-FE347270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283ED-72F1-432E-88C3-530C17B2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7B182C-EACC-4FB1-A441-446C50F3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f20f521e5744c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498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DAC42C-9DE0-4ACB-A76E-BF7D3EEC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C29149-7CC8-4ADB-B6F3-0CFA1996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F00F32-0375-4EF9-AD0F-FDE5F9DF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239BA-1794-4CA6-87A5-BD1BA3DC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642A19-5C74-4D54-BAF8-FABA5EE2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building 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B3AD05-1BE5-46E4-B92D-FDC0736BA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3B9888-92EC-4351-8729-628DCA65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4C8F5-E94E-4B97-B3FD-F04F2B0A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CDDED-F30C-4E69-B572-7DE19169A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3D206-FE71-4330-958C-35FFE6D6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A2D169-3FDB-401E-B356-26AA748BC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F7340-46C1-4B3B-B543-A5F5AEF8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69AAB6-708F-4AE3-96DC-6176A9FB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73ACA6-17BB-4DD9-8A7C-BCC016A4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444E55-32A4-4782-8B34-1EF1427B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BC575A-AEF7-4006-A292-672C117BB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0DF2D-4E82-4F0D-8B87-EB3DD6D8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content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D09C14-5A24-4CF5-84EF-E7403711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0AD7DC-C8EE-4387-B438-DFE389D1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3CCCB1-48B0-4D4E-A57A-F671A4189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FBAB62-D35A-4660-BA35-241938B8C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1531085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E9120-3347-47B7-BDE8-77F5E09E7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C248D5-00FE-494F-8069-847433496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A52D59-05E6-455C-9A7F-99EE5BBA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5532E-4AA4-4073-AC29-DD48F1E41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4E9B1-2BD5-4267-B489-4F107B32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themes, timing, and assets before the campaign starts.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7BB49-740A-44B4-BFBF-D3061A27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4D9610-BAB9-4A83-A294-DE5A722F4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42121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468F99-D5A3-4B73-B877-53C20BE4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6C29BD-AA83-49A7-930B-6B5595F6A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C46472-EDC2-4686-8183-A5C98BD7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DC95C-ACD4-4142-8BF4-3A43D48A6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3FEFA-A42F-4E57-B7F8-9F0C4C09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building 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C822E9-0ADB-4E5F-98B7-B20D497F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21C35-09D5-4240-83B4-E627560F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8878E-067F-4950-9E19-A70C6735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97FD08-7279-4370-BE61-6256033E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building 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1182ED-322C-413B-8740-AE1E111A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61EEBD-3FA7-4FF7-BDED-CA8F83842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6212F5-FC7E-43D1-9ED7-3616D208A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E2B419-67A4-4509-A45F-AF1AD1E4D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18B41-2E3E-4459-95FB-A0E07180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themes, timing, and assets before th…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7BEEC0-D232-4C67-810C-9AC7E0EB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79CED7-C4A1-4991-980C-88E5B308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B4175F-786F-409A-BDFD-96029ED4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0C358-C06D-4FE1-ABF4-9A3AFAD4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8B4D20-52E2-4F95-BD35-431F325C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2A172C-EBCD-49FC-8A33-1EAA0EA49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8636232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316631-8D32-424F-B854-DCF6185C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228F9-8F5E-41A3-B5DF-BABCADC7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76CC1-2C31-416C-8829-234A30AC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A2CE0-C19E-43CA-8CFE-7710DD18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1E78A5-67EA-4B3B-A2EA-98101B8B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6D07A-A69D-4DB2-AE83-483DB026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7E85C-9CBC-4A92-915A-209AE168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F78ED0-1441-42EC-832D-0AFDDFEA3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8D2296-EF95-426B-A2B5-5CC4E02CC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4C8970-3075-4692-B188-E84D1EE0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65DA7C-46FA-4AB4-8527-3FDF25A4B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957405-31AE-4946-928D-F8409F46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63CA59-223C-46DA-9450-A73DFC53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F30A10-B9B8-48B2-8246-4661EEA3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CE952-6AC2-4867-B75B-01D97B4D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1CD9D8-C35F-4C7B-9E82-3AF01795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920F70-7721-4908-AC65-76C8EE66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content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260E5-110F-43BE-8F15-1E11EB99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BB6DF9-0C2F-407A-8D51-C7ADDE37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F6E408-BE0A-48EF-BAD6-29D5BC35A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4D20E4-6890-43C5-90EC-E50D39A23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15FEB6-A7D4-494A-980E-070B2483E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BA156F-E92C-4124-85FE-4F9B09DDA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2718FF-CD4E-41B4-A273-43AFFE19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28AC08-89DF-4FF8-BF23-A1F89BFFA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A8BC52-2ECD-494F-B4C3-470C55BE8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618609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56844F-0679-4B8B-A012-2A9515C9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6817FA-6FB1-4D7E-B245-A9B8565FF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2012C3-7106-4D32-8760-F1F553D1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1D1068-D2E9-40D2-AF5A-8DE1025F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BB9B65-6B1C-4C2B-A08E-8050DA7B6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building 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1F7D3-1FC3-474F-850D-2C84848B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8851B-9091-4F6E-9984-D7931D4FB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3C930-1239-43DF-83B0-282E711A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ED6837-ACE6-4C65-BC08-1E2C61E4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Ideas are scattered across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EE6D02-3F8A-42DE-8CEE-CB38B850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4E7F8-FBD2-4DB8-9CC0-D588B4F1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go out without a clear weekly theme.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9C02AE-1C0B-49A5-B976-B5630EAD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E01008-8CB2-4313-AF17-95BE8C48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and copy requests arrive too late.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D1AF4C-11BE-46D6-AEFF-424FBEBE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DC0344-E7B6-40CA-818E-9FC5607F6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4FE267-C18A-4DD7-A1C8-DF15C4CD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FC9D4-978B-4078-A113-6CCAD43C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 and format.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F2986-5894-448E-94B5-067B76BC6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8E892F-EE1E-4596-A1FB-31EF7F77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Tasks are grouped by date and owner.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9FAB69-475E-4E68-A231-4BA21ABE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A9D056-5B1E-442E-A586-DAB3B25E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prepare assets ahead of time.</a:t>
            </a:r>
          </a:p>
        </p:txBody>
      </p:sp>
    </p:spTree>
    <p:extLst>
      <p:ext uri="{BB962C8B-B14F-4D97-AF65-F5344CB8AC3E}">
        <p14:creationId xmlns:p14="http://schemas.microsoft.com/office/powerpoint/2010/main" val="14816678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ADA91C-FCC5-4751-85AF-F968B0E26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B862F6-C26C-4A3C-86D7-A0388BF4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AE933B-71FC-46D6-8300-BED7542B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5A4139-9DEC-4A32-9A09-5E4F9116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A7DD0-8F58-47A6-9460-CB582C24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86AAF7-DE73-42E7-8BC1-9D95D390A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51B4D-9855-43D3-AA4B-B0DF749F9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1E273-1260-4781-90B0-342444B1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8EB9D-EB49-44AC-A8B2-73CB03C9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42E2C4-86E0-4197-83CC-A7C83906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schedule to coordinate posts, promos,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5E43D7-BB13-4748-8FF6-ED7811ED4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EF495-5BB4-4087-A4E9-21615837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833153-83AE-41E5-8E1A-8A8B2DEF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E9CCFA-CDE7-4E7E-9D59-53E99212B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B4EAD4-C0EA-48C4-85B2-047887B4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topics and dates to keep daily posting organized.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B40B84-C93C-4C7C-AD8D-6BEFAD74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70856-7404-401B-8982-FBC70E09E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73714-A21B-4C37-928F-F40CEF9A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EABBB6-F9A6-4D88-A442-7DFB712F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0F8D6B-AD1C-41B4-9F5A-D472873C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what will be shared and when.</a:t>
            </a:r>
          </a:p>
        </p:txBody>
      </p:sp>
    </p:spTree>
    <p:extLst>
      <p:ext uri="{BB962C8B-B14F-4D97-AF65-F5344CB8AC3E}">
        <p14:creationId xmlns:p14="http://schemas.microsoft.com/office/powerpoint/2010/main" val="6924221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454469D-4295-49C9-BE9C-6F59B5A11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2F069E-CCCF-4983-BDBB-5B6D039E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3EF64-5342-4AF3-BF81-734C2C47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48252F-8987-4B9F-822E-54544F9C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ED75D9-175D-4055-812B-2752E5908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097AC-270A-4DC8-8BE2-C96EA1A86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838DE-3732-4DF9-8135-20C73B2D7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ED9EE1-1C8E-4B54-86DB-633609E93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4D083-AA2A-47F5-8C26-F991B7E0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B4993-2815-4834-AC64-884809C2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286783-EF34-44D7-8C76-A118DDD12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524D07-219A-4E16-8630-12284117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8AECF-B8D9-455B-9D3E-97E3C4A8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900B9-5E06-4786-8556-012E1F951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B14455-E2DC-4D3B-B486-9FDE3F96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31002-5B98-43E8-9E5F-0185E0FA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AAEFF-F371-487B-BF8A-ABB51E2C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840BDA-749D-4869-B60B-ABE213DF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174591-C3A0-4DED-886F-BC85F18B5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9E2C07-9847-4160-BE02-38350264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7E0009-46A7-4EE6-9AE9-D82BFBC0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6B2811-37E4-471B-873A-F3B8BADB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D6DCA7-1B02-4A8B-BF17-5161A8A8A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content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AF6154-3BB2-4611-96A5-2614C1084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5BFC3A-5575-4CF3-AA09-23C21522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1517BE-66D3-47D1-84FE-626D6278C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D0DD30-6AE1-48B4-93E4-DDD23577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AAC54E4-4870-4630-B11A-E1E4B4B2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2CC65D5-CF71-4F14-8043-B93322CDB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</p:spTree>
    <p:extLst>
      <p:ext uri="{BB962C8B-B14F-4D97-AF65-F5344CB8AC3E}">
        <p14:creationId xmlns:p14="http://schemas.microsoft.com/office/powerpoint/2010/main" val="6266771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571A4D-2C24-4873-B0BF-41B78E031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4CE1CF-5D5C-421C-9AB5-5B3C7A95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90ACD-C46A-433A-9159-5D22331B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21FB3-6A6A-4C17-AB8D-69A15324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F6618-4CBC-4D5C-983D-C413A2B0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building 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522E03-7304-4400-8470-3F33A1D3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E4EEB6-A8C0-4A5F-84CD-54C08375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6D38F9-298D-4897-A4CE-233D716D5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brand organize a month of launch posts without losing the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24499D-09EB-4611-BA9C-F37D90BA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105C3-A123-4F97-BE63-13D10CFD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D8439-3898-4A06-A946-6E9A9B42F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F640A-7C81-40F1-B668-29F44891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C2C9A-C9D0-4123-AAC1-C60489D93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E65133-2587-4187-8F29-046D58AC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3D0594-D488-4059-9EF4-708E2B84F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content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6F6A4E-A961-4021-9C8D-F0869C07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A553F9-773F-4676-9A78-C5BD2170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C4D6F3-A9B0-4C2B-A184-7A1114A80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2429881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5253E5-8049-427E-B263-B582C8BA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5F5283-C1B7-4FC3-B9D6-132BC5FA2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DCB45-9867-431A-8EE1-D313E412B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7897B7-09EF-4661-89BD-74410961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7D17A-A1F5-451C-8143-35AAC4A2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building 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B1338B-33DE-43B3-ACB8-97415323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8D6F8-939B-4E34-9184-D725713A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2C62C-F23A-463A-829C-3E064FD4B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AB8A3-34D5-4C3E-8F9C-9A3712A8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22F26-0268-425F-B09F-657675E5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C3ADF-EFE3-411A-A98F-1FFD958C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B4F0C-BC2A-4288-8DEC-23E4D71BF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A56AE4-1DAD-4505-9A30-48143FB7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452547-4F5C-4FAF-82CF-A7B4AA9E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BDA534-7B3B-4005-AD61-8BA06CD5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47BD36-FC26-41EC-8343-5345345B9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891DB-06B9-4DDD-B499-9FD235DD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F66E1C-17A5-4009-B5F7-F74433E54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3F6C87-000C-43F8-A792-9235F228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content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E6D5B6-E99F-4415-B92A-861811D6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D082A5-5DB2-406F-B8D5-37E1A929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78DCA2-9495-42CA-A71B-94C16C7F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647BE9-BF7D-4FBB-AA4B-DF88C95C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FCD8A4-8180-4BFA-BB9F-4E75C58B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E6C0CA-AEAE-42A4-B96F-6F74903A3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625284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FB756-8D84-4C63-A3F5-C878DB25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B9194-15B5-47C7-9E4F-A2F06CE3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F35CF6-117D-474E-87B5-298AC75E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connected.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F1D92-53A0-4B53-8944-C40161B4F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D9982-5BCF-4FB9-9BA5-F5198163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C198E-EF98-4AEA-BBDC-D94D762C9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17D0F-CC4E-4FE2-91BA-64C37416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64207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2026-10-01T21:20:45.7670000Z</dcterms:created>
  <dcterms:modified xsi:type="dcterms:W3CDTF">2026-10-01T21:20:45.7670000Z</dcterms:modified>
</coreProperties>
</file>