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f4b116cf33849a8" /><Relationship Type="http://schemas.openxmlformats.org/officeDocument/2006/relationships/extended-properties" Target="/docProps/app.xml" Id="Rec2ac68be8df4853" /><Relationship Type="http://schemas.openxmlformats.org/officeDocument/2006/relationships/officeDocument" Target="/ppt/presentation.xml" Id="Rddf4195c96794a7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6d265d838b34cd7"/>
  </p:sldMasterIdLst>
  <p:notesMasterIdLst>
    <p:notesMasterId xmlns:r="http://schemas.openxmlformats.org/officeDocument/2006/relationships" r:id="Rdd0eb3ff7a724b23"/>
  </p:notesMasterIdLst>
  <p:sldIdLst>
    <p:sldId xmlns:r="http://schemas.openxmlformats.org/officeDocument/2006/relationships" id="256" r:id="Rd0cf93ce670d466b"/>
    <p:sldId xmlns:r="http://schemas.openxmlformats.org/officeDocument/2006/relationships" id="257" r:id="R21ebcbde099d498c"/>
    <p:sldId xmlns:r="http://schemas.openxmlformats.org/officeDocument/2006/relationships" id="258" r:id="R9a900120e960483d"/>
    <p:sldId xmlns:r="http://schemas.openxmlformats.org/officeDocument/2006/relationships" id="259" r:id="R9d15807e198e40e6"/>
    <p:sldId xmlns:r="http://schemas.openxmlformats.org/officeDocument/2006/relationships" id="260" r:id="R13b59dc15c474b1f"/>
    <p:sldId xmlns:r="http://schemas.openxmlformats.org/officeDocument/2006/relationships" id="261" r:id="R400e03a066d84e1e"/>
    <p:sldId xmlns:r="http://schemas.openxmlformats.org/officeDocument/2006/relationships" id="262" r:id="R8b1c84547e7a47c6"/>
    <p:sldId xmlns:r="http://schemas.openxmlformats.org/officeDocument/2006/relationships" id="263" r:id="R1b4ce0afec684821"/>
    <p:sldId xmlns:r="http://schemas.openxmlformats.org/officeDocument/2006/relationships" id="264" r:id="R24f70fde915844eb"/>
    <p:sldId xmlns:r="http://schemas.openxmlformats.org/officeDocument/2006/relationships" id="265" r:id="Rcad303cb40aa4911"/>
    <p:sldId xmlns:r="http://schemas.openxmlformats.org/officeDocument/2006/relationships" id="266" r:id="R2645d3976c59446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6d76fb1172e426d" /><Relationship Type="http://schemas.openxmlformats.org/officeDocument/2006/relationships/slideMaster" Target="/ppt/slideMasters/slideMaster1.xml" Id="R06d265d838b34cd7" /><Relationship Type="http://schemas.openxmlformats.org/officeDocument/2006/relationships/notesMaster" Target="/ppt/notesMasters/notesMaster1.xml" Id="Rdd0eb3ff7a724b23" /><Relationship Type="http://schemas.openxmlformats.org/officeDocument/2006/relationships/presProps" Target="/ppt/presProps.xml" Id="Rf355bb10b44a46fe" /><Relationship Type="http://schemas.openxmlformats.org/officeDocument/2006/relationships/tableStyles" Target="/ppt/tableStyles.xml" Id="R283e2a3219934e0c" /><Relationship Type="http://schemas.openxmlformats.org/officeDocument/2006/relationships/slide" Target="/ppt/slides/slide1.xml" Id="Rd0cf93ce670d466b" /><Relationship Type="http://schemas.openxmlformats.org/officeDocument/2006/relationships/slide" Target="/ppt/slides/slide2.xml" Id="R21ebcbde099d498c" /><Relationship Type="http://schemas.openxmlformats.org/officeDocument/2006/relationships/slide" Target="/ppt/slides/slide3.xml" Id="R9a900120e960483d" /><Relationship Type="http://schemas.openxmlformats.org/officeDocument/2006/relationships/slide" Target="/ppt/slides/slide4.xml" Id="R9d15807e198e40e6" /><Relationship Type="http://schemas.openxmlformats.org/officeDocument/2006/relationships/slide" Target="/ppt/slides/slide5.xml" Id="R13b59dc15c474b1f" /><Relationship Type="http://schemas.openxmlformats.org/officeDocument/2006/relationships/slide" Target="/ppt/slides/slide6.xml" Id="R400e03a066d84e1e" /><Relationship Type="http://schemas.openxmlformats.org/officeDocument/2006/relationships/slide" Target="/ppt/slides/slide7.xml" Id="R8b1c84547e7a47c6" /><Relationship Type="http://schemas.openxmlformats.org/officeDocument/2006/relationships/slide" Target="/ppt/slides/slide8.xml" Id="R1b4ce0afec684821" /><Relationship Type="http://schemas.openxmlformats.org/officeDocument/2006/relationships/slide" Target="/ppt/slides/slide9.xml" Id="R24f70fde915844eb" /><Relationship Type="http://schemas.openxmlformats.org/officeDocument/2006/relationships/slide" Target="/ppt/slides/slide10.xml" Id="Rcad303cb40aa4911" /><Relationship Type="http://schemas.openxmlformats.org/officeDocument/2006/relationships/slide" Target="/ppt/slides/slide11.xml" Id="R2645d3976c59446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0dc22ab5cdd431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915911219b14077" /><Relationship Type="http://schemas.openxmlformats.org/officeDocument/2006/relationships/notesMaster" Target="/ppt/notesMasters/notesMaster1.xml" Id="R7474c781ed6f498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b91ab44f1834858" /><Relationship Type="http://schemas.openxmlformats.org/officeDocument/2006/relationships/notesMaster" Target="/ppt/notesMasters/notesMaster1.xml" Id="Rb8b4d6d1f6b441b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c90cc4d79ed4405" /><Relationship Type="http://schemas.openxmlformats.org/officeDocument/2006/relationships/notesMaster" Target="/ppt/notesMasters/notesMaster1.xml" Id="R0d4d9cc5ec97452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301b610e50c4d5b" /><Relationship Type="http://schemas.openxmlformats.org/officeDocument/2006/relationships/notesMaster" Target="/ppt/notesMasters/notesMaster1.xml" Id="R3b28b08251204fc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4d117aef3d4468c" /><Relationship Type="http://schemas.openxmlformats.org/officeDocument/2006/relationships/notesMaster" Target="/ppt/notesMasters/notesMaster1.xml" Id="Rc59f89b468cf454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5cb75d099d74204" /><Relationship Type="http://schemas.openxmlformats.org/officeDocument/2006/relationships/notesMaster" Target="/ppt/notesMasters/notesMaster1.xml" Id="R819c531e90e0405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51788366b224ea5" /><Relationship Type="http://schemas.openxmlformats.org/officeDocument/2006/relationships/notesMaster" Target="/ppt/notesMasters/notesMaster1.xml" Id="Rf9aae9b1970f44a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4f1d7e102ce41aa" /><Relationship Type="http://schemas.openxmlformats.org/officeDocument/2006/relationships/notesMaster" Target="/ppt/notesMasters/notesMaster1.xml" Id="R0a313a88352a46c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9392947d74b4e11" /><Relationship Type="http://schemas.openxmlformats.org/officeDocument/2006/relationships/notesMaster" Target="/ppt/notesMasters/notesMaster1.xml" Id="Rccbda6e2c7cf4a0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2992f2592fe492a" /><Relationship Type="http://schemas.openxmlformats.org/officeDocument/2006/relationships/notesMaster" Target="/ppt/notesMasters/notesMaster1.xml" Id="R146ab4440aed419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475663f1965411f" /><Relationship Type="http://schemas.openxmlformats.org/officeDocument/2006/relationships/notesMaster" Target="/ppt/notesMasters/notesMaster1.xml" Id="Rc98ac56ab894470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5f24bdaa6fc4de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bc86c5a5adc4b3c" /><Relationship Type="http://schemas.openxmlformats.org/officeDocument/2006/relationships/slideLayout" Target="/ppt/slideLayouts/slideLayout1.xml" Id="R8bba7bd9682c450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bba7bd9682c450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ee907ec19d49a4" /><Relationship Type="http://schemas.openxmlformats.org/officeDocument/2006/relationships/image" Target="/ppt/media/image.png" Id="R14547403856d43bf" /><Relationship Type="http://schemas.openxmlformats.org/officeDocument/2006/relationships/notesSlide" Target="/ppt/notesSlides/notesSlide1.xml" Id="Re4daeacc8fd44ea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5e235c3994498a" /><Relationship Type="http://schemas.openxmlformats.org/officeDocument/2006/relationships/notesSlide" Target="/ppt/notesSlides/notesSlide2.xml" Id="R6aee3af5849f412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6beb7ebf6a4bce" /><Relationship Type="http://schemas.openxmlformats.org/officeDocument/2006/relationships/notesSlide" Target="/ppt/notesSlides/notesSlide3.xml" Id="R808ca284d9064b8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814fe6b8d14fae" /><Relationship Type="http://schemas.openxmlformats.org/officeDocument/2006/relationships/notesSlide" Target="/ppt/notesSlides/notesSlide4.xml" Id="Re39d6f2abc13418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50b44da9e640e8" /><Relationship Type="http://schemas.openxmlformats.org/officeDocument/2006/relationships/notesSlide" Target="/ppt/notesSlides/notesSlide5.xml" Id="Ra6d35fb82a5e411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de2c61d23e495f" /><Relationship Type="http://schemas.openxmlformats.org/officeDocument/2006/relationships/notesSlide" Target="/ppt/notesSlides/notesSlide6.xml" Id="R2c017b1683594cc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972298a0954792" /><Relationship Type="http://schemas.openxmlformats.org/officeDocument/2006/relationships/notesSlide" Target="/ppt/notesSlides/notesSlide7.xml" Id="R0460914dc9d343d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d0cf01665c493d" /><Relationship Type="http://schemas.openxmlformats.org/officeDocument/2006/relationships/notesSlide" Target="/ppt/notesSlides/notesSlide8.xml" Id="R19fbf623b3e04da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01706c37944ab2" /><Relationship Type="http://schemas.openxmlformats.org/officeDocument/2006/relationships/notesSlide" Target="/ppt/notesSlides/notesSlide9.xml" Id="R09c87d7eb5684af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ed21d7447740bd" /><Relationship Type="http://schemas.openxmlformats.org/officeDocument/2006/relationships/notesSlide" Target="/ppt/notesSlides/notesSlide10.xml" Id="R7989dcd33ad84ec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ddc32a700c4eb5" /><Relationship Type="http://schemas.openxmlformats.org/officeDocument/2006/relationships/notesSlide" Target="/ppt/notesSlides/notesSlide11.xml" Id="R40fd1f13d6864d1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CD5CAE-9276-4327-AB54-57EE14E7A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6CD6D2-90C7-4986-9096-56BAAAE92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06AE10-BA71-438C-B4D6-03CB25DD4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Business Presentation Storytelling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26D7D1-3287-4A46-850D-78C0F4676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How a regional coffee chain turned scattered updates into one clear growth story.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9EED67-8538-4D6B-8836-D1592BCEA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1504DB-20B1-46D8-B861-FD25CA92C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390FFB-23CF-4996-9C1D-862C0370D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11536B-0816-48F1-95BD-8405BEDA0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547403856d43bf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91246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33D8CA-C1E9-400D-8B34-E3C11D498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63D85D-A5EC-4666-B637-656ABB265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DAA3F1-570F-4B3D-8E52-BA077CCB6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8416B8-FD96-4FA6-A143-3FA3D2301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C9D797-9AD2-4189-B617-369EC765C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 presentation storytelling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5C3A03-AFC6-46CE-BF4E-D1F7BB151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AF3C53-8BF7-4F70-9E6E-A27BA89BF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F2A39D-BA3E-4C0A-AB7C-E0F192F34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677F35-132F-4AF4-B0B1-8E57AFE4C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key updates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6E8584-DB77-4E2F-9AD5-4780164E3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5FDB23-E89B-4771-962F-7CCFAE8B4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66DD36-967D-4379-A5FA-C8219D7C9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What Changed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C1EF27-7D4E-4EBE-8438-A77C8731F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Find the turning point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B746B9-3BA1-435E-A01D-6D34237ED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4015AB-FF8C-4950-9CC7-CAA42531B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891794-F339-4444-85D3-67A235EFF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67A00C-A3DB-4A59-834E-77A9387D7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AA4ECB-C81C-4D00-B110-184CBF01E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F97132-5701-48F9-94FD-7688CA214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ED6A12-EDD7-43E3-AFC8-11FC905A4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Next Move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2DDE5B-73E4-48E3-A69D-24387A4E2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Shape the message</a:t>
            </a:r>
          </a:p>
        </p:txBody>
      </p:sp>
    </p:spTree>
    <p:extLst>
      <p:ext uri="{BB962C8B-B14F-4D97-AF65-F5344CB8AC3E}">
        <p14:creationId xmlns:p14="http://schemas.microsoft.com/office/powerpoint/2010/main" val="12654520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E9E39B-12E6-4521-B30C-E8165284B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847CAD-E607-48B7-ABE5-B9C6E76F2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905DE6-599A-432D-80EB-267B72CD3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98469E-528B-4B29-BA84-4D2B5BC5B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3E90C5-DD41-4D8C-8384-2318C29C9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Unify updates into a persuasive business narrative.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514349-5148-48C0-879C-DDB4F01A0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21BD44-E38D-4101-B577-B5CB59F5F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1761662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09D620-7FED-4639-8B9C-D989BCFEF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24B33F-C434-46AC-A3F5-0D55E1C14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10B477-F07A-4B8A-86BF-4CA9407AA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5B4796-7B7D-48E5-B966-2D2778A7B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27F3FB-873D-44E7-B36A-92C20C78F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business presentation storytelling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A0DD98-7824-4FF2-B111-2CC7C6441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F6843E-9569-42D9-AA78-9B6072A1F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B4ABAF-C076-4A75-BD8F-8278510FC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340797-F995-4A0A-B462-ED84CF8AC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 presentation storytelling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A4B923-0F63-4934-98D5-E459BC8E9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B7252F-00AB-42AF-BBE9-59501A4C1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2FD855-3AA6-41D1-9080-DDC885486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7C4B3C-DAFD-4556-91B9-8BD1C4436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6C497A-DB9B-4B92-B149-647369237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Unify updates into a persuasive business…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4CB956-71E6-4E1C-9704-34DA3EC79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12FC56-8D15-44A8-83B0-9B52A9106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E95679-66E9-4FD7-8E08-9D9910B7F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3F608B-BAA2-4C17-8026-D450213B2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AD340A-5101-4877-976C-C6093F33A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End with a decision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37D893-8AE8-4609-996A-7D83BBB60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3197469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FC02924-44D1-474B-8AFE-F97D8A846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5BA480-B5E1-4798-B58F-730DAC887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9BE0E2-8692-4FD2-93EA-0939EFCDC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7A7D3C-B171-4919-8014-8FC3B889C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1B1E67-63E1-4C79-AB53-26EF7C40C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81748E-CCA2-44D2-B64C-C6163DA3B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EDE5DF-46F4-4497-AF6E-7EF1342DD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3F67C5-C27C-485A-8372-63CDB420A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6C7CBA-0355-4CB2-88CE-0064A10B3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Gather key updates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D908EC-2E9A-4067-A8A3-D9359EB41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548596-3AB4-4BFE-9AB4-2F7DF96D0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0255B3-643B-401E-882C-C274659C9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2F51B3-5545-4D68-A5EA-5B24E2C2A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Find the turning point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121F0F-A2D7-44B7-ADA3-09DC07AD5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483368-65B8-4E7A-9030-CCB6238E0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A48741-6969-43B3-9813-AA73E9C6E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6B468F-3A58-4CBF-823B-934C7BD51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E2091D-A765-404F-8B9A-5BDFFB89A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76BAAA-29D2-41AB-8665-45498B212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9FF0D7-650C-4005-88DF-824A6E9AC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875478-68B6-41EC-8814-CBDE6B647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Shape the message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180CF14-E136-48CB-9B45-3F71D3522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02EA3B2-35CA-45AB-87BD-645E4AA8A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EA66F89-97FC-4E1A-A9E3-7D3C770FD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B9527B4-83E5-4D0D-9013-863AF700F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End with a decision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1B4EB13-A978-4816-91E8-FA0F7C761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589225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BAFB2DC-F721-4C78-8608-DBB4098E6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6D165F-5AE3-47E3-8782-825C69E10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29F625-903A-49FD-BB99-DFB460C42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A3A4CC-A8B4-4B3A-BC5A-39FF30E16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41B152-9499-4EC4-88D5-7295CEED6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 presentation storytelling: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6A30F0-A0D7-4EC2-A1B3-7AA0785B4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592CF9-9490-4B24-9773-761E2960F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7DECDD-6BD4-4FDB-BF12-F89734A97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16536E-DE4B-43BB-8865-BD3E87A3D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2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Slides felt like disconnected status reports.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9E563C-DA24-4B9B-9BBA-012954A74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29E379-5918-4D93-A3E4-20D269ED4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0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main opportunity was buried in details.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23D7B6-4A4A-491C-9CE5-7B7AAF514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FC1425-2EBE-4FC6-9CAA-058196072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Different teams told different versions.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DA4E52-891F-4B47-A30F-D6E9324EE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A4E24C-FB9C-4F4C-994E-AD994859A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C1024E-34E8-4B6E-B663-323D3DB7B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41B60E-9B7A-49A6-B333-03F3F6A03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message follows a clear arc.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9F51F2-F85A-4442-ACD1-06983FF96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FC3CBE-06D8-455C-AF04-FA5E2C699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Key decisions are easier to understand.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F34374-E8C9-4A60-833C-4A80442AD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87C64B-F0A0-477C-A80A-A35DBDA58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Teams can present one aligned story.</a:t>
            </a:r>
          </a:p>
        </p:txBody>
      </p:sp>
    </p:spTree>
    <p:extLst>
      <p:ext uri="{BB962C8B-B14F-4D97-AF65-F5344CB8AC3E}">
        <p14:creationId xmlns:p14="http://schemas.microsoft.com/office/powerpoint/2010/main" val="48052637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BB7B2E-7F2E-4767-B834-A4F6C4120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FFD5D2-5047-4565-A5EA-0F466183C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6AC6B6-EF85-4CF9-AB68-148E95BA5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DB0A4D-FD71-443E-A662-02185EF3E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E9CFB1-CC9D-422B-A67E-EC8DDC2F3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62CAE3-A12A-44BF-9273-8A2D1D5AA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43FB67-9CF6-46D9-9950-C66FC4718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EE9ECB-1B53-4119-A421-2FA9C6BA8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3BE565-A9F6-4B14-9B2B-25DA46DC1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EDEE1E-8087-44D4-8B4E-A0F24038A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story that connects operations, results, and next steps.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F1988A-81B1-4E3D-B1A0-C23ECD764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AAB06A-6AD2-4014-8AC2-F4BE3C197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42A555-69DD-4273-8492-1650A6AB3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9FF2FA-56AE-425D-B9C7-F2CAC1130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SALES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3A3475-C27D-4744-BA6C-9B2545160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explain the shift to prospects and partners.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28E78E-98A8-4092-946B-3F1001628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3991C4-2AA1-472C-95CC-61F3BF3CC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2BDFA9-FD71-4AC8-92EE-EA774531C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3DFFA3-4140-46E2-8A11-9A0AEAD0D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TEAM MANAGERS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545AC4-4B87-40CE-AF7B-AA52A8E6E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aligned talking points for internal updates and execution.</a:t>
            </a:r>
          </a:p>
        </p:txBody>
      </p:sp>
    </p:spTree>
    <p:extLst>
      <p:ext uri="{BB962C8B-B14F-4D97-AF65-F5344CB8AC3E}">
        <p14:creationId xmlns:p14="http://schemas.microsoft.com/office/powerpoint/2010/main" val="105117114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7AD2ABA-B5DC-4ECA-94C0-59DD78236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81FF2B-1505-4EC1-BDC3-00E8360D4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A0641D-FB05-47DE-8584-58CC00737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9C81B4-5769-41D5-B8F1-18357F44A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1E74A4-83AC-43AF-81ED-2C9BCD1CB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12ABAF-79F0-4D5F-9224-0B96884AE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99EB08-A13F-4E0B-97EB-0AE54445E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7C58DD-C65D-4D6A-A261-0996F75AD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34D083-C0D3-4B78-880B-A36A1F3B6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0D6C7E-D52C-478F-A55C-0908CFA17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F2BEC3-5495-4B0E-B119-460FD2B13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Gather key updates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E0FD36-1B48-458F-A9F6-80D35286B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318C34-5D4C-48B3-A0AC-FF55E5DB7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A42F4D-2788-49F9-B0F8-0A148D81C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4D25C9-31A7-436B-8EA5-96ABD1E98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DF53E4-EDA5-418C-9E3F-4C36D5D2A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ACA31F-1EF0-4E28-8165-A1F01F0D7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Find the turning point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7DD4FC-0E34-4410-AE70-990A16583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DAFFFF-2BB5-4B0E-BB4B-67CA897DC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D6AD06-21B8-41CE-B9A9-627398AAE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38FDD9-7626-4901-9167-E78BE230A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ED39E1-8D8F-488F-8744-06715794A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7B78273-73EE-40A9-B8CF-74D1889DE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B93EFC5-50F0-4A4E-8082-296CA63BB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99F9D5D-964F-4F4E-A24C-1B2C76E4A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6B97745-9718-454C-9A45-8ED67FD73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B94C375-7956-4220-B94F-78335E2C5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9241960-5FAE-45A1-A1C8-48F22529F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6A0839B-D44B-4212-80BA-93CB7006B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Shape the message</a:t>
            </a:r>
          </a:p>
        </p:txBody>
      </p:sp>
    </p:spTree>
    <p:extLst>
      <p:ext uri="{BB962C8B-B14F-4D97-AF65-F5344CB8AC3E}">
        <p14:creationId xmlns:p14="http://schemas.microsoft.com/office/powerpoint/2010/main" val="209618322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0A101B-1A24-4366-977F-7E82B6F21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D8CA7A-F7A8-4020-A337-3C167F9E9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1E1401-B15A-4E03-8393-5E044F8E5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FEBE1C-65D6-443D-8E2E-F2508F5F4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7285EF-D586-4E95-857B-5F3985BE2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81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 presentation storytelling: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2940FC-C2FC-4A33-9EDE-FBD7B5FFF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8558F8-ED25-42CC-B0B1-C54130FB7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F85A7E-4C46-4789-8F83-0CFBEC06D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one narrative turn a routine update into a decision-ready business case?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7D2EAF-3A7E-40AB-8424-0DCBC29DC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BDC323-CAB4-4D29-9C1D-1C6E3A531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F3DC0D-FEC9-4E99-9419-F61E4598D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DE0E1E-75EC-4CA9-B557-4BB7B4BD7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Find the turning point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BF1CEE-DD98-43C4-ABD7-176D1F17E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A03716-8D5B-4752-80D6-895509446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590195-944B-4526-85EF-618FE6D41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DD6216-4C8F-416D-B8B7-41B67E6C2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8A1A9E-F942-4FCE-AEA1-8E8D9686F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228321-5F56-43DC-8A21-ACB011831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 decision</a:t>
            </a:r>
          </a:p>
        </p:txBody>
      </p:sp>
    </p:spTree>
    <p:extLst>
      <p:ext uri="{BB962C8B-B14F-4D97-AF65-F5344CB8AC3E}">
        <p14:creationId xmlns:p14="http://schemas.microsoft.com/office/powerpoint/2010/main" val="16980904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7234234-6305-45D6-8DC0-9C179794C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C367BE-4349-47B9-AF21-EF877A3EE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F69F02-B15D-479F-9B13-3C5BC13F2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CAC87F-3693-4C5A-9921-84B0400FF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9B1366-7F3F-4D46-8FAB-E3B977639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 presentation storytelling: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8EC3A0-2152-4818-8979-AF4F28E05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83B5DF-4609-417D-92C2-C23DB99B0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C59D7D-608A-4F6B-8189-23CCCB64F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920AAE-F41B-42DE-A804-823B941AE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Gather key updates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94036C-6786-4B1F-BB7C-7A002F13A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CE0931-E0C5-49D1-AE64-D4384EF95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BCA76A-1A4E-41C2-BFBF-403CE82C6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C8B81E-7FDA-4F32-B412-7A25B9820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538DF2-1779-46F3-82A4-248FDA877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Find the turning point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FD46F3-94EF-41B1-B81B-69CCE07F7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881869-4861-4967-A32D-2343D3D77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63D169-2591-43EE-9D0C-75CCE8351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68B7B5-593D-41E8-9EA4-18C7DB92C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182535-2594-4E05-949F-6DF78DCC7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714888-28B9-4244-99A1-4778B6961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95BBEF-405C-41D7-8A02-5B6D72D2A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45DE87A-A9EC-4196-89B6-71AB840A2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842AFBF-9507-47D6-B7A8-7A4E74970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8D64824-5176-4E75-8371-2D410079A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End with a decision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7471631-06AC-4247-A88C-DF9DAA459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8548261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67C1C8-ED6D-4805-AF61-1412BB357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516008-94CA-4AE3-A1DE-22783D0DF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AF8328-365A-4997-B47E-A055E0C02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every update lead to action.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103D8D-7BA9-4AD7-95FB-116B9EABE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00E9A2-B8AF-4A2A-9AE5-4D3A6DA7C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1F1D97-D518-4DED-B540-FD84AC731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E5ACE1-0E4F-4123-8069-746B57017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6376427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2026-10-01T22:51:53.1220000Z</dcterms:created>
  <dcterms:modified xsi:type="dcterms:W3CDTF">2026-10-01T22:51:53.1220000Z</dcterms:modified>
</coreProperties>
</file>