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5910d690f964b86" /><Relationship Type="http://schemas.openxmlformats.org/officeDocument/2006/relationships/extended-properties" Target="/docProps/app.xml" Id="R08bacff982ad4e8e" /><Relationship Type="http://schemas.openxmlformats.org/officeDocument/2006/relationships/officeDocument" Target="/ppt/presentation.xml" Id="Rbd5e08c42c16478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829d075192c4850"/>
  </p:sldMasterIdLst>
  <p:notesMasterIdLst>
    <p:notesMasterId xmlns:r="http://schemas.openxmlformats.org/officeDocument/2006/relationships" r:id="R145b295ffc2a4331"/>
  </p:notesMasterIdLst>
  <p:sldIdLst>
    <p:sldId xmlns:r="http://schemas.openxmlformats.org/officeDocument/2006/relationships" id="256" r:id="R3e58e6eae2634945"/>
    <p:sldId xmlns:r="http://schemas.openxmlformats.org/officeDocument/2006/relationships" id="257" r:id="R195236ad9fbb4006"/>
    <p:sldId xmlns:r="http://schemas.openxmlformats.org/officeDocument/2006/relationships" id="258" r:id="R6c9c76ca73a843c7"/>
    <p:sldId xmlns:r="http://schemas.openxmlformats.org/officeDocument/2006/relationships" id="259" r:id="R27b8d243f4a34ab5"/>
    <p:sldId xmlns:r="http://schemas.openxmlformats.org/officeDocument/2006/relationships" id="260" r:id="R2b789f119c594f96"/>
    <p:sldId xmlns:r="http://schemas.openxmlformats.org/officeDocument/2006/relationships" id="261" r:id="R093bed9936db4aaa"/>
    <p:sldId xmlns:r="http://schemas.openxmlformats.org/officeDocument/2006/relationships" id="262" r:id="R23d1c9b46a604df2"/>
    <p:sldId xmlns:r="http://schemas.openxmlformats.org/officeDocument/2006/relationships" id="263" r:id="Ra5ec6b4a92cc48d2"/>
    <p:sldId xmlns:r="http://schemas.openxmlformats.org/officeDocument/2006/relationships" id="264" r:id="R226c65b4949a4f7b"/>
    <p:sldId xmlns:r="http://schemas.openxmlformats.org/officeDocument/2006/relationships" id="265" r:id="R4af11d6e48c34783"/>
    <p:sldId xmlns:r="http://schemas.openxmlformats.org/officeDocument/2006/relationships" id="266" r:id="R6ccada4f20af4f6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4e9aff51d0949f9" /><Relationship Type="http://schemas.openxmlformats.org/officeDocument/2006/relationships/slideMaster" Target="/ppt/slideMasters/slideMaster1.xml" Id="R6829d075192c4850" /><Relationship Type="http://schemas.openxmlformats.org/officeDocument/2006/relationships/notesMaster" Target="/ppt/notesMasters/notesMaster1.xml" Id="R145b295ffc2a4331" /><Relationship Type="http://schemas.openxmlformats.org/officeDocument/2006/relationships/presProps" Target="/ppt/presProps.xml" Id="Raf1ca1c7ba8d4206" /><Relationship Type="http://schemas.openxmlformats.org/officeDocument/2006/relationships/tableStyles" Target="/ppt/tableStyles.xml" Id="R648692839c624936" /><Relationship Type="http://schemas.openxmlformats.org/officeDocument/2006/relationships/slide" Target="/ppt/slides/slide1.xml" Id="R3e58e6eae2634945" /><Relationship Type="http://schemas.openxmlformats.org/officeDocument/2006/relationships/slide" Target="/ppt/slides/slide2.xml" Id="R195236ad9fbb4006" /><Relationship Type="http://schemas.openxmlformats.org/officeDocument/2006/relationships/slide" Target="/ppt/slides/slide3.xml" Id="R6c9c76ca73a843c7" /><Relationship Type="http://schemas.openxmlformats.org/officeDocument/2006/relationships/slide" Target="/ppt/slides/slide4.xml" Id="R27b8d243f4a34ab5" /><Relationship Type="http://schemas.openxmlformats.org/officeDocument/2006/relationships/slide" Target="/ppt/slides/slide5.xml" Id="R2b789f119c594f96" /><Relationship Type="http://schemas.openxmlformats.org/officeDocument/2006/relationships/slide" Target="/ppt/slides/slide6.xml" Id="R093bed9936db4aaa" /><Relationship Type="http://schemas.openxmlformats.org/officeDocument/2006/relationships/slide" Target="/ppt/slides/slide7.xml" Id="R23d1c9b46a604df2" /><Relationship Type="http://schemas.openxmlformats.org/officeDocument/2006/relationships/slide" Target="/ppt/slides/slide8.xml" Id="Ra5ec6b4a92cc48d2" /><Relationship Type="http://schemas.openxmlformats.org/officeDocument/2006/relationships/slide" Target="/ppt/slides/slide9.xml" Id="R226c65b4949a4f7b" /><Relationship Type="http://schemas.openxmlformats.org/officeDocument/2006/relationships/slide" Target="/ppt/slides/slide10.xml" Id="R4af11d6e48c34783" /><Relationship Type="http://schemas.openxmlformats.org/officeDocument/2006/relationships/slide" Target="/ppt/slides/slide11.xml" Id="R6ccada4f20af4f6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c08a48808554c8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107bbe12c0f495a" /><Relationship Type="http://schemas.openxmlformats.org/officeDocument/2006/relationships/notesMaster" Target="/ppt/notesMasters/notesMaster1.xml" Id="R391390c2e9c4412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a41ec3dfc884cfb" /><Relationship Type="http://schemas.openxmlformats.org/officeDocument/2006/relationships/notesMaster" Target="/ppt/notesMasters/notesMaster1.xml" Id="R2e50a4b9ad774f2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c1ae437bbcd48d8" /><Relationship Type="http://schemas.openxmlformats.org/officeDocument/2006/relationships/notesMaster" Target="/ppt/notesMasters/notesMaster1.xml" Id="Rdda22dfd427b4f9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d92956e219f4865" /><Relationship Type="http://schemas.openxmlformats.org/officeDocument/2006/relationships/notesMaster" Target="/ppt/notesMasters/notesMaster1.xml" Id="R87840114d570410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44e32d062d14e6d" /><Relationship Type="http://schemas.openxmlformats.org/officeDocument/2006/relationships/notesMaster" Target="/ppt/notesMasters/notesMaster1.xml" Id="R0927d7609ffa4d4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23e183e5dbc4dce" /><Relationship Type="http://schemas.openxmlformats.org/officeDocument/2006/relationships/notesMaster" Target="/ppt/notesMasters/notesMaster1.xml" Id="Rf071045ca07447c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d8652b63ac34e90" /><Relationship Type="http://schemas.openxmlformats.org/officeDocument/2006/relationships/notesMaster" Target="/ppt/notesMasters/notesMaster1.xml" Id="R7bdecac54aa8443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5d90e7a9e0a4fec" /><Relationship Type="http://schemas.openxmlformats.org/officeDocument/2006/relationships/notesMaster" Target="/ppt/notesMasters/notesMaster1.xml" Id="Reb263ad3066d4ff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388db59ab0a43df" /><Relationship Type="http://schemas.openxmlformats.org/officeDocument/2006/relationships/notesMaster" Target="/ppt/notesMasters/notesMaster1.xml" Id="R5dd2e28b8c264ad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6e5a3c763a341e4" /><Relationship Type="http://schemas.openxmlformats.org/officeDocument/2006/relationships/notesMaster" Target="/ppt/notesMasters/notesMaster1.xml" Id="Re719bbe10229477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21ff05546b6462d" /><Relationship Type="http://schemas.openxmlformats.org/officeDocument/2006/relationships/notesMaster" Target="/ppt/notesMasters/notesMaster1.xml" Id="R476de1706d7c4dd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6b240301fe84b7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8a41a2066834802" /><Relationship Type="http://schemas.openxmlformats.org/officeDocument/2006/relationships/slideLayout" Target="/ppt/slideLayouts/slideLayout1.xml" Id="R43b2ab0b3170466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3b2ab0b3170466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bc54a4116d40ec" /><Relationship Type="http://schemas.openxmlformats.org/officeDocument/2006/relationships/image" Target="/ppt/media/image.png" Id="R050197c3db264d01" /><Relationship Type="http://schemas.openxmlformats.org/officeDocument/2006/relationships/notesSlide" Target="/ppt/notesSlides/notesSlide1.xml" Id="Rf9e8582698b9422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05390f59164704" /><Relationship Type="http://schemas.openxmlformats.org/officeDocument/2006/relationships/notesSlide" Target="/ppt/notesSlides/notesSlide2.xml" Id="R177662abb5324b8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6bb0ab1691342be" /><Relationship Type="http://schemas.openxmlformats.org/officeDocument/2006/relationships/notesSlide" Target="/ppt/notesSlides/notesSlide3.xml" Id="R689d7e0367d24ef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a47f7066244365" /><Relationship Type="http://schemas.openxmlformats.org/officeDocument/2006/relationships/notesSlide" Target="/ppt/notesSlides/notesSlide4.xml" Id="R9ca71de8a47545b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557610f5b304bda" /><Relationship Type="http://schemas.openxmlformats.org/officeDocument/2006/relationships/notesSlide" Target="/ppt/notesSlides/notesSlide5.xml" Id="Rc7b7be830034408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d87d22fdd4472c" /><Relationship Type="http://schemas.openxmlformats.org/officeDocument/2006/relationships/notesSlide" Target="/ppt/notesSlides/notesSlide6.xml" Id="Re6f40d8eb3c54b4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7e10e8be9749e3" /><Relationship Type="http://schemas.openxmlformats.org/officeDocument/2006/relationships/notesSlide" Target="/ppt/notesSlides/notesSlide7.xml" Id="R3e9bd2fb6d61456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88e90a31104895" /><Relationship Type="http://schemas.openxmlformats.org/officeDocument/2006/relationships/notesSlide" Target="/ppt/notesSlides/notesSlide8.xml" Id="R6281df8be2734ae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9685960a1e453f" /><Relationship Type="http://schemas.openxmlformats.org/officeDocument/2006/relationships/notesSlide" Target="/ppt/notesSlides/notesSlide9.xml" Id="R26c6f0abad5a445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28f8be96ce428c" /><Relationship Type="http://schemas.openxmlformats.org/officeDocument/2006/relationships/notesSlide" Target="/ppt/notesSlides/notesSlide10.xml" Id="R951a0c2eb34d417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b21f3aa98542bd" /><Relationship Type="http://schemas.openxmlformats.org/officeDocument/2006/relationships/notesSlide" Target="/ppt/notesSlides/notesSlide11.xml" Id="Rd43cf21e1cea4b1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499D785-1623-4060-964F-9FFEDA637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BA5460-E2C4-4E31-B2D5-69038B494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774B43C-18CF-441C-AF83-B49331ABA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Buyer Persona PowerPoint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A05465-47B9-440C-92A4-ED9286664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Map Lena’s buying habits to shape a sharper campaign and better sales follow-up.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AE0849-D5C2-48DA-9D60-FC6A53128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97333AB-0DE8-4F7E-B53C-22034E5F2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257BF62-9E8D-4D5E-9D1B-7228ADD72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2EE8A2-0259-48C0-82BF-F868B5C91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0197c3db264d01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47003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590C92B-F0BC-4E44-946E-FD94FD92C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2807F9-A866-4BC9-B347-1063980F2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1FD82B3-805B-476A-AA9E-B60FF9D5D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EDFC72-D9A9-4A6D-A530-1F42F63A9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455714-2C71-4194-AD01-C16887417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clear story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83ED043-C5E6-4512-B6C0-44363236A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C86937-87A4-4F29-8B2D-A7A44A919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2CE70F7-BEE5-49E0-9FEF-8E18DD801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Persona Snapshot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831E154-FF29-419D-8B20-E7C86B43D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Lena’s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4C1E28E-E754-4F2A-AFCB-63AAF58E1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B8CC04D-FE10-4DD6-A9FF-AC0B1EE36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FBA292D-544C-48F3-8E98-BEED62C72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Daily Friction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F7D2EA0-5349-42B2-9FD8-032D120DF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List pain points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E327684-D0FD-4E78-AB57-B329508DD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E670A0B-901C-46FF-8366-BC248F6AC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0272121-4DAC-443A-AFA4-B0D332B9F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Buying Signals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2A4F89A-9164-4CCB-9666-3289736D4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decision triggers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62DD689-C172-4CEF-91C2-B318378DB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F312C9E-4109-441E-89E3-B2369C81F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FB6A1C9-3CA5-48A3-92BB-EB2AAF849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Message Fit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6F7BDF4-8F4E-49FE-A9B7-E9B02ABDD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Match channels</a:t>
            </a:r>
          </a:p>
        </p:txBody>
      </p:sp>
    </p:spTree>
    <p:extLst>
      <p:ext uri="{BB962C8B-B14F-4D97-AF65-F5344CB8AC3E}">
        <p14:creationId xmlns:p14="http://schemas.microsoft.com/office/powerpoint/2010/main" val="35696971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23DB831-F51A-4CB0-8EE7-0E206ADB0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23A49E-BAF0-4627-97A0-02BEC027C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CFB0C4-5540-415D-B052-64807A12B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0DF5B6-99DC-4187-8CB8-2EF7F0D92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626327-08FE-497F-821B-CAC0D2BDA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one customer profile into clear messaging choices.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AFA7EEE-FEA2-4D06-99E5-3AA3295EB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F43AE7-3E65-493D-A71D-FBB4B6EB7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89520611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F6A09F2-9A43-45BA-8178-FBB8661A9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DDDF49-82A4-4F34-9CA1-2EB0E7E19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8E2777A-436A-42D8-9672-5042DD348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638FA0-A018-43E5-9BC0-D906597ED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633FEC5-6C7E-433C-B640-38F8ABE99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signals that set the direction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D2BCDD-E5E8-4C7A-90E4-D8ADC2A06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62E0C23-CB3F-430A-A3F6-A4AFBC717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72%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870F476-A3E1-4769-9FC2-0227CA16E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SIGNAL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ABAFC17-C7B6-4149-8AEF-4086D588A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Define Lena’s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565216A-6874-47E0-B762-A2CB0580D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6F9F364-44C9-407A-A9EB-E19DBC02B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C8B2855-26E0-4B6C-A1E0-68D6CBF67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3.4×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0FED9C9-77B9-476C-B3F2-E704C1A4F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MOMENTUM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243D9AC-8C2E-4931-80AA-C09FD781E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List pain points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3CD5BE9-141D-4EC0-848D-1303F562C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E890428-5572-4FA4-B42C-21CACA841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748D9E9-EB78-44D1-A89C-7DD102254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28d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FB05E5C-EC5D-4CD4-A9EF-CE827A5F3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TIME HORIZON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B5D9F05-FDB5-4BDA-AB34-8252F69BB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decision triggers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9CFAA3C-DC0F-4646-8449-1AC475FCD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83286312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1F01A91-023F-42E6-8111-B5649BB6E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0338E3-2176-4FA6-9FD8-B54331272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5EFB4D7-48F3-452F-858C-5C7C67859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F69231-BFEC-4901-9016-DA8201C87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BDE10B-39B8-4887-A630-ECD4DD642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working rhythm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D7A23C-F4E8-4F0C-B9CE-6D3214D35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25CD5D8-0BA7-42C6-B00E-303F39234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B3E3CB-F527-4BA8-B103-347867524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1F44A5F-830C-4955-8DA0-E03F8510D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Define Lena’s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2EC36D4-1817-4715-9CD1-165352AA2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B1029F4-B0CC-40D5-813D-76E80DB06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993D5FD-31E0-4052-A05B-6C5E942AF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67F3CDE-8E5D-4B64-A124-AB5EDF19F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List pain points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65434C6-F9DF-4BF6-925D-C60154371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FF5355A-8D8E-41F4-B086-35B269BDE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F537A44-4B5D-43FE-99E5-D346BC22D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EA437B3-ABC8-4690-94A6-630EBEA92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decision triggers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39B8551-7439-43F4-A749-443BAE64E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6EDC274-4960-4048-ABE2-F0668EBFA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48BA25A-EE89-4D6B-A226-45615D100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3130F9C-2FFC-4C14-BF5F-DEB07E41C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Match channels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AA927CD-372B-4FA4-8395-2A6AA1D29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298D49A-9E62-4EC9-912F-EE7BE861A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CB3C6A7-F72E-4587-8DDE-7A9CFA6D5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348E0EE-E7B8-4F68-85A2-E639EF8F2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Refine the pitch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43CC802-1362-4376-8DD2-02FABE91F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82550139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B46075C-1CBA-4A0E-BF76-8418911E0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B5FF15-AA77-4100-9AC4-D8D01D6F0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BC56EF3-ADDF-4681-821D-8E66B9B79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AA11FA-E162-40C3-9382-8301598D8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C9326D-49CC-4FDD-B2D0-FB6308404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Before and after, side by side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097878-917F-412F-B777-26ED39043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CF0C93A-E3D5-474F-8BCE-CE9B0B97D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0D9587-2216-42D5-98E3-11DAE3CD8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491B8DE-00E5-4388-84DB-F1FDAA430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Messages feel broad and generic.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E2BEA12-03C2-4D71-8E06-2B1CB8E48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AEC0DFE-765D-44DE-893D-95CCFE1D6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Teams guess at customer priorities.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2C19386-CE21-4EAE-9E24-A5310E1AE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7F826E8-FF3F-4FF5-936E-BE8D046D5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Follow-up talks miss the real concern.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3173F39-38F2-41F0-9430-FD3615B98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34FC361-FFD8-4DB2-8210-DFBB44D2B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82BC8CC-74A4-4447-9B6E-D97DBB3DD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A15D4DA-ECCD-4C5D-BE27-BD4CEA486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Outreach speaks to Lena’s goals.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77AC97D-F82F-45C9-963C-304879595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7C83BF6-B155-46CA-8AB9-F03857AD3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Teams share one customer picture.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27F0C94-D2B4-4B4F-AAA6-35C47A7CE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0D213B5-9D79-4BF1-B812-C19723B8E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Sales notes fit the buyer’s context.</a:t>
            </a:r>
          </a:p>
        </p:txBody>
      </p:sp>
    </p:spTree>
    <p:extLst>
      <p:ext uri="{BB962C8B-B14F-4D97-AF65-F5344CB8AC3E}">
        <p14:creationId xmlns:p14="http://schemas.microsoft.com/office/powerpoint/2010/main" val="87779323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1E6BCA1-1872-474B-9C93-3CFE597A4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72B78C-DBD9-486B-84EC-7D162C636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554C95B-9EE3-48DC-8893-21187C203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67BAD1-CDED-4835-B0B2-44EF6ED8E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90FA8F-E8D5-48DB-BCCE-8845A3418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9F26184-FA15-4F7E-925F-CAD6B52CF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C85173F-EDA6-4BEE-82CD-6C35847B1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D9366D4-D5A3-4542-9616-3F1CCCE31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6F32056-FBAD-4FFD-8CD5-D4DA70ED1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SALES LEAD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478123C-3CF6-4942-BB40-A953B2E7E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a simple profile to guide outreach and handle objections.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09D0477-D428-4159-BEC7-18FBF09D8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58EE9B8-1B54-40DC-915D-9BA7B93EF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305B075-69F7-4EEC-AA27-DEF9C1B60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2C13C76-F6A8-4A15-9096-5DD6F30DE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BRAND MANAGER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E968ED2-DC8C-4D13-9555-5263C529A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customer story to align messaging across teams.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DB58661-9F3C-444B-AB59-B89B33F91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11F7D58-1399-45F5-854B-A7FCA5F1E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B162F55-8771-49EC-9823-C3D28A637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394BBC1-FBEF-4693-84FC-4C8A04A2A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PRODUCT MARKETER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9C34A14-EF79-46DF-8001-D4CE3D606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insight into what Lena values before she compares options.</a:t>
            </a:r>
          </a:p>
        </p:txBody>
      </p:sp>
    </p:spTree>
    <p:extLst>
      <p:ext uri="{BB962C8B-B14F-4D97-AF65-F5344CB8AC3E}">
        <p14:creationId xmlns:p14="http://schemas.microsoft.com/office/powerpoint/2010/main" val="75945019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71AB5C1-C675-4ECE-8003-91254EA83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540CF30-BCC7-45CD-B0CE-336731469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5D94713-9823-4798-A509-FAED82A06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936FBD3-15DF-4DF2-B090-58939D9FD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5FB090-9969-4ACA-8524-73838B40F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0893816-D7FA-4FD3-A0AF-EAC06A81D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587B64D-A765-4C66-BB46-3FDD6D4F3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D13EE50-9CA4-4F55-BF30-F27731FD9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0E53C7E-0D2C-4C4D-A9BA-0774DF873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3275ADB-B827-4D84-BF70-CAB2AA547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7E0F054-FC22-4697-B56E-F5092BF35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Define Lena’s goals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9EEFF7C-65A4-465A-8915-51F6F6944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AC7428F-75E2-4479-A07C-2D8276782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1EA3D67-2D72-4124-BB07-2BB7A5E51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AD39512-B4F7-4AC1-9BFD-6C674CEAA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F630AFC-4123-4A84-8F5B-964681D15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750D4CB-3386-487E-8FB1-9B8C452A3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List pain points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37D80EF-0F5C-4671-8471-18B040DD3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A3CAAD8-9D97-4836-BEFF-54D25ADB6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400FA43-BEBC-4028-8630-17ADE09E8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720AF1E-8377-4ACB-AA5D-8B0FEC0A5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C460CB8-3D38-4325-BFF7-7D33090A5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82CB717-9C16-4D0F-BF57-6298A2822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decision triggers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8FF0757-D964-45FC-8455-179E32CFD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6D7E374-A7CA-4C84-8886-DDF745132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4217682-D9D9-479B-ABFE-2E1FC8550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2A38AFF-244B-4242-90EA-E11E26027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6591596-D7AC-4F80-BA2D-F322D9C4D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937BB26-E01D-46CC-820B-3FE5B465E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Match channels</a:t>
            </a:r>
          </a:p>
        </p:txBody>
      </p:sp>
    </p:spTree>
    <p:extLst>
      <p:ext uri="{BB962C8B-B14F-4D97-AF65-F5344CB8AC3E}">
        <p14:creationId xmlns:p14="http://schemas.microsoft.com/office/powerpoint/2010/main" val="31640859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BCF9174-C23E-4D5B-ADA8-47C5E28C4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C849A4-2302-4D39-93F3-FDCF3604F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D1512D7-0007-488D-810B-15B2F0E57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6192C1-5F8C-4DBB-822F-CEE831B3B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6EAF7B-85D0-42E6-89BE-A85FAED29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EB493D-EDDE-4ED5-B6C3-E978B00BF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0574E6-8C24-4AB5-A57F-B36442A0F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921B265-C435-451B-939A-3BD2455C7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What would change if every team planned around Lena’s actual needs?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1D18C37-F739-4C9C-A14D-15F11C53F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20DF71D-1E4B-4E13-979F-8BEC25282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0DDF652-A172-49CE-BA5F-7A9496C11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26571A6-4322-4573-9D9C-F4DCEF660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List pain points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E9DFA4A-148C-4EF1-824D-98A0BE2FF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E242589-A9B6-4B2C-A5E8-E0AAD9FE5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2A20A80-5E7A-480A-8E6D-3D3F1E73A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decision triggers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4DAAB40-25D9-45BC-8F7D-44E285414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0F90F10-AED9-4270-9B3C-FCEF9D708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A41F628-10A5-4C8D-8B56-988D4E9A0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Refine the pitch</a:t>
            </a:r>
          </a:p>
        </p:txBody>
      </p:sp>
    </p:spTree>
    <p:extLst>
      <p:ext uri="{BB962C8B-B14F-4D97-AF65-F5344CB8AC3E}">
        <p14:creationId xmlns:p14="http://schemas.microsoft.com/office/powerpoint/2010/main" val="156694906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3017E4A-8AF5-44CB-B2EF-E696F971A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21FEC0-F60F-4F88-9373-45388E9D6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882C0D1-3F0F-4898-BB05-701964D9A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55F42D4-BFB6-4C46-90C7-F9CBDAA65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4E3BC6-80B4-4F4A-8596-073916424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30-day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F206262-4217-4377-A289-30F323420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D14132-9E35-4D1A-8916-B8449FF14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D5CFF13-E821-402E-B1F6-F2A516FC9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4667D7D-E92E-496A-B5B3-A8CDC69A2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Define Lena’s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20179BB-2C97-4831-B916-CD6E28D03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F41E1B8-A7EF-483C-B58F-7A73FE1E9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1F94529-D805-4BFF-8F26-173F2AC67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07D34FD-AAD2-4BC0-AC37-459B33ECC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DCE808C-7327-4EFA-ACDA-29C48B1FD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List pain points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4670B05-45B1-4B97-A48E-7A09394CC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5B112DD-E126-422A-93D0-F4EA64244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EFD424C-47DF-4D8D-A1B4-5D6156BA7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1CC1218-8510-4BF6-BA8E-29CB7F7B3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6E44B29-6252-475E-9567-C21ED8C08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decision triggers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88ADD52-6AED-4D06-92F0-072E98D7A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3573A7F-3F11-41DA-8A93-38BD5F6C3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2B4506C-8750-48AA-984D-BC62B34B7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0D4E818-9354-4377-A60F-B7ECBEB5B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3BF55A6-DE2D-4482-B29D-FB3271050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Refine the pitch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B738A6B-5DC0-436C-9B1E-0BDB16B73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05165872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3E1753-82A2-4077-8415-6F479939B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F7D921E-4D81-4021-B0CE-09A54ED71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88021FF-3103-4752-ABF2-2A4EC0E27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Use one persona to make every message feel more relevant.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359AC5-589C-47F6-9C58-886908330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74D7FE-3408-4865-A110-3B4B10691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7999125-32CA-44C4-B0F9-A3F1C87CB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BDDC3A-2D71-4E17-B5E6-AD411E7B2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67863476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2026-09-30T15:20:17.9830000Z</dcterms:created>
  <dcterms:modified xsi:type="dcterms:W3CDTF">2026-09-30T15:20:17.9830000Z</dcterms:modified>
</coreProperties>
</file>