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4356fd13c9ee44ac" /><Relationship Type="http://schemas.openxmlformats.org/officeDocument/2006/relationships/extended-properties" Target="/docProps/app.xml" Id="Rc579be15ab6c45d3" /><Relationship Type="http://schemas.openxmlformats.org/officeDocument/2006/relationships/officeDocument" Target="/ppt/presentation.xml" Id="R1e9abcbd6fe2415e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5f9d17a04d494626"/>
  </p:sldMasterIdLst>
  <p:notesMasterIdLst>
    <p:notesMasterId xmlns:r="http://schemas.openxmlformats.org/officeDocument/2006/relationships" r:id="R12707e9c991b42bf"/>
  </p:notesMasterIdLst>
  <p:sldIdLst>
    <p:sldId xmlns:r="http://schemas.openxmlformats.org/officeDocument/2006/relationships" id="256" r:id="R9889c39ee30f423c"/>
    <p:sldId xmlns:r="http://schemas.openxmlformats.org/officeDocument/2006/relationships" id="257" r:id="R26bf70e5a96041db"/>
    <p:sldId xmlns:r="http://schemas.openxmlformats.org/officeDocument/2006/relationships" id="258" r:id="R53a342cb7903442e"/>
    <p:sldId xmlns:r="http://schemas.openxmlformats.org/officeDocument/2006/relationships" id="259" r:id="R7c83681ed06d4dea"/>
    <p:sldId xmlns:r="http://schemas.openxmlformats.org/officeDocument/2006/relationships" id="260" r:id="Rf8076b205299424d"/>
    <p:sldId xmlns:r="http://schemas.openxmlformats.org/officeDocument/2006/relationships" id="261" r:id="R71af5d0fdf9844b7"/>
    <p:sldId xmlns:r="http://schemas.openxmlformats.org/officeDocument/2006/relationships" id="262" r:id="Ree5cc5c2e3184961"/>
    <p:sldId xmlns:r="http://schemas.openxmlformats.org/officeDocument/2006/relationships" id="263" r:id="Rd6a3f9c58d9c49ab"/>
    <p:sldId xmlns:r="http://schemas.openxmlformats.org/officeDocument/2006/relationships" id="264" r:id="R8991aba747174e48"/>
    <p:sldId xmlns:r="http://schemas.openxmlformats.org/officeDocument/2006/relationships" id="265" r:id="Ra0ededff57634912"/>
    <p:sldId xmlns:r="http://schemas.openxmlformats.org/officeDocument/2006/relationships" id="266" r:id="R6791a4b1d15e4a44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1058148c7afd45cb" /><Relationship Type="http://schemas.openxmlformats.org/officeDocument/2006/relationships/slideMaster" Target="/ppt/slideMasters/slideMaster1.xml" Id="R5f9d17a04d494626" /><Relationship Type="http://schemas.openxmlformats.org/officeDocument/2006/relationships/notesMaster" Target="/ppt/notesMasters/notesMaster1.xml" Id="R12707e9c991b42bf" /><Relationship Type="http://schemas.openxmlformats.org/officeDocument/2006/relationships/presProps" Target="/ppt/presProps.xml" Id="R84526e5531064aa0" /><Relationship Type="http://schemas.openxmlformats.org/officeDocument/2006/relationships/tableStyles" Target="/ppt/tableStyles.xml" Id="Rd8609f6340754a32" /><Relationship Type="http://schemas.openxmlformats.org/officeDocument/2006/relationships/slide" Target="/ppt/slides/slide1.xml" Id="R9889c39ee30f423c" /><Relationship Type="http://schemas.openxmlformats.org/officeDocument/2006/relationships/slide" Target="/ppt/slides/slide2.xml" Id="R26bf70e5a96041db" /><Relationship Type="http://schemas.openxmlformats.org/officeDocument/2006/relationships/slide" Target="/ppt/slides/slide3.xml" Id="R53a342cb7903442e" /><Relationship Type="http://schemas.openxmlformats.org/officeDocument/2006/relationships/slide" Target="/ppt/slides/slide4.xml" Id="R7c83681ed06d4dea" /><Relationship Type="http://schemas.openxmlformats.org/officeDocument/2006/relationships/slide" Target="/ppt/slides/slide5.xml" Id="Rf8076b205299424d" /><Relationship Type="http://schemas.openxmlformats.org/officeDocument/2006/relationships/slide" Target="/ppt/slides/slide6.xml" Id="R71af5d0fdf9844b7" /><Relationship Type="http://schemas.openxmlformats.org/officeDocument/2006/relationships/slide" Target="/ppt/slides/slide7.xml" Id="Ree5cc5c2e3184961" /><Relationship Type="http://schemas.openxmlformats.org/officeDocument/2006/relationships/slide" Target="/ppt/slides/slide8.xml" Id="Rd6a3f9c58d9c49ab" /><Relationship Type="http://schemas.openxmlformats.org/officeDocument/2006/relationships/slide" Target="/ppt/slides/slide9.xml" Id="R8991aba747174e48" /><Relationship Type="http://schemas.openxmlformats.org/officeDocument/2006/relationships/slide" Target="/ppt/slides/slide10.xml" Id="Ra0ededff57634912" /><Relationship Type="http://schemas.openxmlformats.org/officeDocument/2006/relationships/slide" Target="/ppt/slides/slide11.xml" Id="R6791a4b1d15e4a44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de6056d59bef4115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9c81ba9a08b342bd" /><Relationship Type="http://schemas.openxmlformats.org/officeDocument/2006/relationships/notesMaster" Target="/ppt/notesMasters/notesMaster1.xml" Id="Rbb049867d2ba43d0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22255a8413814293" /><Relationship Type="http://schemas.openxmlformats.org/officeDocument/2006/relationships/notesMaster" Target="/ppt/notesMasters/notesMaster1.xml" Id="Rd26b4c0e5b5d44d6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55b78609f75e4361" /><Relationship Type="http://schemas.openxmlformats.org/officeDocument/2006/relationships/notesMaster" Target="/ppt/notesMasters/notesMaster1.xml" Id="R7e545b386ebf4903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cfda4a3bf1c340bc" /><Relationship Type="http://schemas.openxmlformats.org/officeDocument/2006/relationships/notesMaster" Target="/ppt/notesMasters/notesMaster1.xml" Id="R50652cf951bb4bef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f5b5be1126a14578" /><Relationship Type="http://schemas.openxmlformats.org/officeDocument/2006/relationships/notesMaster" Target="/ppt/notesMasters/notesMaster1.xml" Id="R56e528f846f94e84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fc31205605b14734" /><Relationship Type="http://schemas.openxmlformats.org/officeDocument/2006/relationships/notesMaster" Target="/ppt/notesMasters/notesMaster1.xml" Id="R4085ea13723b432c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3180b83c03f64890" /><Relationship Type="http://schemas.openxmlformats.org/officeDocument/2006/relationships/notesMaster" Target="/ppt/notesMasters/notesMaster1.xml" Id="R0e2f928ce805455a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93c12bd8540b42a4" /><Relationship Type="http://schemas.openxmlformats.org/officeDocument/2006/relationships/notesMaster" Target="/ppt/notesMasters/notesMaster1.xml" Id="R20d507646be94035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172c4345b680460c" /><Relationship Type="http://schemas.openxmlformats.org/officeDocument/2006/relationships/notesMaster" Target="/ppt/notesMasters/notesMaster1.xml" Id="Rdfa09bc5052a4c50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24d0c86ade044331" /><Relationship Type="http://schemas.openxmlformats.org/officeDocument/2006/relationships/notesMaster" Target="/ppt/notesMasters/notesMaster1.xml" Id="Rca750504e3d84abc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ca553781497a4703" /><Relationship Type="http://schemas.openxmlformats.org/officeDocument/2006/relationships/notesMaster" Target="/ppt/notesMasters/notesMaster1.xml" Id="R01a1c44ec46943c0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ca5f013eeb234bdd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dab6831c43874020" /><Relationship Type="http://schemas.openxmlformats.org/officeDocument/2006/relationships/slideLayout" Target="/ppt/slideLayouts/slideLayout1.xml" Id="R39589efac7ab4270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39589efac7ab4270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47051acfba3415d" /><Relationship Type="http://schemas.openxmlformats.org/officeDocument/2006/relationships/image" Target="/ppt/media/image.png" Id="R5bcd26e454d648fc" /><Relationship Type="http://schemas.openxmlformats.org/officeDocument/2006/relationships/notesSlide" Target="/ppt/notesSlides/notesSlide1.xml" Id="Rdb7ed2c8c097423f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89e498119af4889" /><Relationship Type="http://schemas.openxmlformats.org/officeDocument/2006/relationships/notesSlide" Target="/ppt/notesSlides/notesSlide2.xml" Id="Ra2e0758398a342ce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c351160da3a45c7" /><Relationship Type="http://schemas.openxmlformats.org/officeDocument/2006/relationships/notesSlide" Target="/ppt/notesSlides/notesSlide3.xml" Id="R399f9fe9fdf345d2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109754996c044bd" /><Relationship Type="http://schemas.openxmlformats.org/officeDocument/2006/relationships/notesSlide" Target="/ppt/notesSlides/notesSlide4.xml" Id="R67e949df43ed41a8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19db658797e489d" /><Relationship Type="http://schemas.openxmlformats.org/officeDocument/2006/relationships/notesSlide" Target="/ppt/notesSlides/notesSlide5.xml" Id="R8d91f90982374a07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865de09f6a74aa1" /><Relationship Type="http://schemas.openxmlformats.org/officeDocument/2006/relationships/notesSlide" Target="/ppt/notesSlides/notesSlide6.xml" Id="R06ce04cc216248e7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34d2c739d934faf" /><Relationship Type="http://schemas.openxmlformats.org/officeDocument/2006/relationships/notesSlide" Target="/ppt/notesSlides/notesSlide7.xml" Id="Rf823fd1cd8c14385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340cdae155d4cd4" /><Relationship Type="http://schemas.openxmlformats.org/officeDocument/2006/relationships/notesSlide" Target="/ppt/notesSlides/notesSlide8.xml" Id="Re1f27e7a71404c3c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df6316844ad4d2a" /><Relationship Type="http://schemas.openxmlformats.org/officeDocument/2006/relationships/notesSlide" Target="/ppt/notesSlides/notesSlide9.xml" Id="Re0decf9c92694b4c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caedede58954cb0" /><Relationship Type="http://schemas.openxmlformats.org/officeDocument/2006/relationships/notesSlide" Target="/ppt/notesSlides/notesSlide10.xml" Id="R22625cc08a2a4043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d3f145a6bfa458d" /><Relationship Type="http://schemas.openxmlformats.org/officeDocument/2006/relationships/notesSlide" Target="/ppt/notesSlides/notesSlide11.xml" Id="Rce7238b0bee94204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21133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D0068E1-BD41-429C-B855-BD8D5242D9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4381E29-2493-42DE-9F2B-A1053F97AB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A4825DA-354E-411C-8497-9FEE57EA27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Buyer Presentation Script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B8DFDB5-B69D-4E49-8CBE-12EC6A987E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A sales team walks a retail buyer through a new inventory app for spring rollout.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57D7D40-A830-450E-BB86-41F8F304D5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141ED5F-9830-4379-80A7-B1C356DEC2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AF39E6E-7473-4E41-A9BD-14D58557D2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1B3F2D0-1204-4C51-A0C4-CE776E82D7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VIOLET POP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bcd26e454d648fc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6775515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C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F0F9FC81-7AEC-4678-A584-86EBA34A62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1B360F9-9DE1-4716-AB9A-F4186AEEE8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224C287-E0B1-445B-B6BD-9FBD2B68B7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30C7B47-BE6A-4619-833A-875E43EFBE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D0AD320-87E6-40E4-AB11-AEC5F35E92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buyer presentation script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DAEB25F-1408-4AB5-9EDC-E5532B5D62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468315C-F5F8-42A7-8E78-866B0AD09A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A28F5A9-0A0E-43C0-A213-CC4B1BD7FD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Buyer Goals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C2517C9-2781-4CB2-8C77-5F6BC8B083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Open with buyer goals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65183EC-4354-42B5-BDBE-43ACD80FFE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4EE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D2CFAC1-E7D3-4A2D-93F6-B06F80F048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73A2520-88E5-493C-AC0A-50DBE07B19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Product Match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FEA498D-3BB9-4C59-B133-3BAC4BBCEE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Show the product fit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00879E7-19E0-4A89-81F0-90697FF706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FD56523-4EF3-427D-8E21-D0DC5385FE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D8BA821-7B7B-4A5A-B412-AEE0E73589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Objections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56F4E07-8B56-4A7B-BDDD-76EA1062F3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Handle key objections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283954D-8BD1-4096-8FC1-D4E4A7F17A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4EE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25C835A-E3E6-4344-8473-CF4975B04D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DEF962C-304B-44E3-A9BE-C3FAA18DB9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Next Steps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72D38F4-F3AB-46FA-8297-340187D11E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Confirm rollout needs</a:t>
            </a:r>
          </a:p>
        </p:txBody>
      </p:sp>
    </p:spTree>
    <p:extLst>
      <p:ext uri="{BB962C8B-B14F-4D97-AF65-F5344CB8AC3E}">
        <p14:creationId xmlns:p14="http://schemas.microsoft.com/office/powerpoint/2010/main" val="713399080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8B5C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E2E1B4C-9984-4AAD-8867-A3FE816CC9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2B7296E-C8D3-4C37-A38F-8F00FF6060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32F8714-B4D0-40D3-BA4B-C3522EE7D4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46C6DB4-630D-481A-82F0-73DB62D6B1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0088C35-985F-4387-87E8-0D569DFF16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Show value, fit, and next steps in a buyer meeting.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10611EC-126B-4A48-ABE5-3EB4EF2CEF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B509A81-EA40-4264-B461-DF31F80A4C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1317956956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C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B3F3BC4-BB51-45CB-A124-5852A9715E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EA404B6-65BC-4728-A06A-91B78D0B11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C390A9C-36C6-405F-9A1E-8627F86E36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9D224C3-8698-4930-B356-581EAA80D3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FD93F3A-CD8D-4497-A25C-7B60359E96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Three lenses on buyer presentation script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9FA5D4D-6AE3-435D-BCFE-1469A34642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EE5FF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0D77C39-2BFD-4E68-9912-A2D8A6B1E8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96C2588-3CF6-4B1B-B74D-9251666953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TOPIC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E6F601F-A968-48A9-A6BD-DE8F785CB8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buyer presentation script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2CE0286-9A22-449C-8B33-798E61763D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D4DA58D-006A-4EDB-9597-9D6F627A2A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9211789-0B74-4E03-B031-EE1CCBE0EA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13350B4-32FB-4A3B-84CA-38848D4CD8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CONTENT ANGLE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51AB17E-0C21-4308-91CD-3DACC368E0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Show value, fit, and next steps in a buye…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27AD6ED-47D5-4C00-A876-4D701704B1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85F00E3-D23B-456E-BD09-F656BCC320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EE5FF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D54435D-85D6-4E55-8F31-B0D9E5F7EB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FADC3FD-443E-4147-A30D-F13B2F0E23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NEXT ACTION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AD00B9B-D322-4A46-B318-A6947D950D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Business: Agree on next action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B7993BA-F0E7-4E00-8561-8358216BCB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2029598520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614D3A4D-CAD9-4694-B31E-9199DC20E9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CAA27AE-ED97-4897-92E7-8E9009CD93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0D236B3-65A4-433B-A687-3F79CF88DD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D961F05-691B-4DD4-9628-102A3CC99C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284B560-44F2-4403-AD62-B8A111D8D3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 five-stage Business workflow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DD44627-C39C-406B-98ED-3615506F96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B6045D4-CF5E-468C-8625-1681D66767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A0EE5C1-8B5A-494D-A295-88AE51541E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C0D0E08-BE49-40AB-8FDE-31461E47EF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Open with buyer goals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BD12669-3536-4C0B-8B21-96F34F158D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2EFD830-EB9F-447C-BA08-645D12A54A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69BF243-EFB1-4E5F-8FEF-A116C9C404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8E2C726-2EDA-419F-A1D0-407A396AB3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Show the product fit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EB46D67-A022-4A37-AC98-D949BCAFF3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FBC4CE5-B046-484D-8648-8B09CD23D5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0592286-EBCB-474C-BE92-FAB85C2D61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C8D5981-A77B-4A9D-B637-79E5CF64F4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Handle key objections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EB82A86-1306-45D2-A0BC-BFDE70B6C6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A4D0BD7-99C9-4C44-AB3E-E5D2BC5B68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109FD6F-9793-4400-A287-E989903B73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1FBDC88-BC33-479A-A66F-B96EB8FEBA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Confirm rollout needs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5ED45C23-BEB8-4296-9B87-745A9EB7D4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8B5C0310-6C6F-4AFA-890F-DDE0ABD236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33125642-D4CB-4F7D-96B9-B951E715D2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711E04AD-F445-4CF4-AA70-C5FAE88B35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Agree on next action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FD39FB2C-B9D1-45B6-8E31-4D693F0A1A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906398208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C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98BB75B0-0F95-4FCF-A4E7-1319C5040D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B3EE77B-701C-4B1B-9710-21C0BEEA3E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90C5C7A-CE80-4FBA-8C94-F7449FDF0A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6B0570D-E0DF-4B8C-A4F4-CB2B88D205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FBDAF6E-284E-4732-AD7A-F8CDA97CD1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buyer presentation script: before and after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8A1E5BD-D05F-485D-B3B3-787ADD714D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2C1224B-3023-4EC5-BCAF-E1CAC20BB6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037F907-131C-486C-BB31-FEBD6E0EFA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2447F85-C980-4B25-9A63-4B3120C6F7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6627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The buyer meeting drifts without a clear story.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17950A1-8CBE-413F-891A-08969746A3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A1B794F-E6B5-4943-88FB-377FBB86B4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122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The team skips over the buyer's real concerns.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8816899-370A-4EE3-B5FD-280E7089FC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178E776-419D-455A-A71E-C2AEB732F8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The close feels vague and hard to act on.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74A9775-0A08-4245-8CDB-00D6AF9A18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554CBC6-F286-4108-B5A0-3762B9C836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AEE5B8A-5ED6-4C44-8D42-687CE4B4CB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7AA2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2BFA90C-4EAD-43D1-884A-685A2DF64F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8402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pitch follows a clear, buyer-focused flow.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0F4B8AD-A0FD-4D4E-9302-2FFE6C77FD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7AA2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D2AE2F1-AC01-4CAB-94AA-29877429F6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057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team addresses concerns with confidence.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CF18FA4-8C71-49D3-B19A-09C45FD5F7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7AA2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C95005C-287F-431F-9760-BE8516A968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816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meeting ends with a specific next step.</a:t>
            </a:r>
          </a:p>
        </p:txBody>
      </p:sp>
    </p:spTree>
    <p:extLst>
      <p:ext uri="{BB962C8B-B14F-4D97-AF65-F5344CB8AC3E}">
        <p14:creationId xmlns:p14="http://schemas.microsoft.com/office/powerpoint/2010/main" val="801186242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78342B5-FE76-496E-8F2C-333B19EA9F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A12A168-24FD-4FDA-A8BD-7E8248D161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2C5A88C-1DFF-4DA8-B4C0-7D3C3B1E1E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80D1294-10C4-4549-BA68-A01BC85245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0FD19CA-A9ED-48F2-85F0-01EFB1C244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02DDDDD-F275-4BF4-AF6C-2439F246C8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7CEFBAB-230D-4246-9AEB-2DC126EF5A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0E414D8-15CF-41B0-9956-F328A21D9A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AD0DA61-612A-4500-B7AD-3B16A3B601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SALES MANAGERS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45BEF71-A348-439B-810D-AA9560F523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clear talk track for presenting a solution to a retail buyer.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A845AF5-8A04-47F0-BFD8-4AB2520D4A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9C999FA-B85F-4875-9EC2-53BA9F5AD4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99F8E22-F08F-42DC-864E-21FE5CE6C8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C8FF8C2-0421-4D2F-975B-FEBDCB0F8D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ACCOUNT TEAMS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F813EAD-3843-439D-A824-EFB8A42440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simple structure to guide discovery, demo, and follow-up.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C87FBCB-4478-4DF9-BF69-E72237D798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E1246D7-4D63-47D2-A992-80E3456B2F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14F7AB1-B8FC-4B23-A575-EA05052DF2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707E7D2-741D-4CCE-A70F-5FAB0FB6BB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STARTUP FOUNDERS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0C37336-5603-4FA0-8046-8BE8BCDB4C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polished script to explain value without sounding overly technical.</a:t>
            </a:r>
          </a:p>
        </p:txBody>
      </p:sp>
    </p:spTree>
    <p:extLst>
      <p:ext uri="{BB962C8B-B14F-4D97-AF65-F5344CB8AC3E}">
        <p14:creationId xmlns:p14="http://schemas.microsoft.com/office/powerpoint/2010/main" val="596998516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21133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6588A59C-3D5E-4140-B53F-A6AE924FD4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0A42400-8001-4119-B761-088F0F5584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6FFC8D0-D67D-4518-BDAD-E38D49A775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67146E8-AB1F-42C1-B5BF-08CE53B9C6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51AD6F9-3299-4DBF-AE12-95788180C5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F05AE12-1469-4700-A069-87F0E6E101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AC7DF15-0AA7-48CF-BCAB-37EB177EAA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77391B1-DFEC-452A-8255-5CD18252BC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0BE5D06-98E7-46A1-9150-FCE8E8E04B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7EC79EF-CAAE-4804-87B6-F095BD81F9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782A36E-8F00-4272-845E-16AB8BFBAA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Open with buyer goals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3A003D9-8179-4AE5-AACC-F7AD34B908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6A492CD-DA92-44B6-9799-4200011110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9173D8A-090E-41F1-A5BD-952D46E9AF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4EE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BFD72EB-B915-4342-9AE1-B0260CB747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4BBFFBE-F743-4385-B5CD-DCD337B472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FA1F92A-C41B-44BE-979E-03A9CE74C0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Show the product fit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49BC2EC-267B-41F2-9FAC-40D6DDD342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72E948A-5C5C-4128-8F6F-1AB562C417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43B9BCD-FA97-4DC1-87D3-A922AE186D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BDF348D-6D65-4C9B-A51A-43AF34B6A7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36EF881-D430-45FC-887F-16E4D1A0B7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A086A05B-9118-4922-8B38-9DC350CF5B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Handle key objections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0067F958-ADD1-4E6C-AD68-774BB3DCE3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C93D9EE4-1D47-495E-B820-2C7B3C5A95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95C269E0-6381-4BD4-BBA3-65BE02636B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4EE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5F7A48B9-2510-4876-B23A-C9C5D46E6A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0B256F05-8F33-4CBF-889E-71E96621DD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C6932FCA-E038-48C4-A891-29BC32F491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Confirm rollout needs</a:t>
            </a:r>
          </a:p>
        </p:txBody>
      </p:sp>
    </p:spTree>
    <p:extLst>
      <p:ext uri="{BB962C8B-B14F-4D97-AF65-F5344CB8AC3E}">
        <p14:creationId xmlns:p14="http://schemas.microsoft.com/office/powerpoint/2010/main" val="953880936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C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0249192-CF76-449C-BE0A-0B17D95481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3AE4E2E-4175-4B51-A49F-49363E55B4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EF8D81E-47B2-41EF-909C-B01DE190A4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F8C1FD0-33B0-4F85-A042-BB7B396434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7B87E26-3437-431C-93F8-F49D33C2CE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buyer presentation script: 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9655E7D-2272-4132-A4E0-0983B5DFB9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7C1FAE2-9186-4CC1-9722-FCC7F0DD31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3B1F6E3-B7F9-4002-AEC3-94167C0A35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167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can a sales team present a new inventory app to a retail buyer with clarity?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8FC798F-EA1B-487C-8DC5-9E7135EAA9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00BDCC3-7530-47C9-BEA3-2D2F3662B4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90149AF-2A6E-4EF0-B7D7-36113546E1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07772AF-5EEC-4731-96AD-9AE6BF4A9A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Show the product fit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AAE7A37-39AC-4C9D-A19E-DB2E1DE865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53C7631-BA3C-4395-8B79-F80C97915D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1476E79-7A84-4142-9108-3F5AE9E892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Handle key objections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69AAC35-783B-4AF3-99C3-54F8E5C7D0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5E7A68F-491F-4B15-96B4-08FDD6242C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3FD7189-B4EE-4CEA-83E8-0CEF31521E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Agree on next action</a:t>
            </a:r>
          </a:p>
        </p:txBody>
      </p:sp>
    </p:spTree>
    <p:extLst>
      <p:ext uri="{BB962C8B-B14F-4D97-AF65-F5344CB8AC3E}">
        <p14:creationId xmlns:p14="http://schemas.microsoft.com/office/powerpoint/2010/main" val="300800789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2CE96E94-2F8D-4875-AB8D-AA830B1BCF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64894E9-A4FA-41E3-8B95-3069FE49B1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B9D712F-72B7-4347-8FCB-4AD6AB0BEC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D9909C5-1047-4527-A2C2-ADDB668C76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3582BC9-CE7A-4C50-AFAE-DE3E3F2CBD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buyer presentation script: a practical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863E66C-47CF-406D-96DE-6FAFF0B9B5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6DCB79F-F19A-4433-9C58-BF7D0C7169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E7BFAAF-CE1B-416C-A0C0-0EA1E57ACB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11CF70C-D842-4E57-837A-435CAE2F55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Open with buyer goals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9297059-618B-4926-98E9-457479CDF0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28CA782-8CA5-4427-A171-BF10D2D138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0EC2AD8-B96C-4DC5-AD1F-A6330FD278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150E488-77B7-43DE-BD25-F56994D750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E7D76CC-14C3-4062-A8AD-83953E2DAF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Show the product fit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A8A1181-74EA-4151-8BC5-628F356E15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A3595C4-DE7E-4651-BE76-EB3B4BFB8A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141DB59-A4F8-4844-8B8B-335A27F83C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D897C10-1D85-4B03-A00D-CD26C982AA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7AC3441-2A6A-44FA-A681-433A5F4EF4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Handle key objections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237880A-4E56-47A6-9A5E-5D15085BEE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6D95D8A-830C-4A08-9C9A-32C7E525B1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876D3474-EB95-4387-A42A-193EBAE27F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64029BBF-A6F8-4EAA-AB1E-E2410DE384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B98CB958-9AB2-45B3-BED6-570DEE2533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Agree on next action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C0CF32FA-E42E-4FC2-8948-3DEBC83200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771943438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21133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5BA4A4C-7062-4CD0-9EC4-C45EE6E019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66258AE-60EC-4E7C-AB8D-4DC331D91E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2B0D240-EDA7-4C41-9142-D59D30C332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Make every buyer meeting easier to lead.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6E3E792-202A-4645-86A4-5B5EB3E744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3A4E8D7-5B47-4790-951D-65EC214F5F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3CACE6F-BF1D-4840-8467-681FB47B64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89FD2BE-B2D0-4D8C-87A2-EBC854C4BD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1300275428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2026-10-01T08:53:17.2860000Z</dcterms:created>
  <dcterms:modified xsi:type="dcterms:W3CDTF">2026-10-01T08:53:17.2860000Z</dcterms:modified>
</coreProperties>
</file>