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3767fc19a244469" /><Relationship Type="http://schemas.openxmlformats.org/officeDocument/2006/relationships/extended-properties" Target="/docProps/app.xml" Id="Rd9dbafe6618d43a0" /><Relationship Type="http://schemas.openxmlformats.org/officeDocument/2006/relationships/officeDocument" Target="/ppt/presentation.xml" Id="Rb8e457a293b148a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641c9fa1ae14965"/>
  </p:sldMasterIdLst>
  <p:notesMasterIdLst>
    <p:notesMasterId xmlns:r="http://schemas.openxmlformats.org/officeDocument/2006/relationships" r:id="Ra365f272dae2401c"/>
  </p:notesMasterIdLst>
  <p:sldIdLst>
    <p:sldId xmlns:r="http://schemas.openxmlformats.org/officeDocument/2006/relationships" id="256" r:id="R94b74662c801472d"/>
    <p:sldId xmlns:r="http://schemas.openxmlformats.org/officeDocument/2006/relationships" id="257" r:id="Rbcdb9b1531e24443"/>
    <p:sldId xmlns:r="http://schemas.openxmlformats.org/officeDocument/2006/relationships" id="258" r:id="R2b7a7bbc7fb94ea5"/>
    <p:sldId xmlns:r="http://schemas.openxmlformats.org/officeDocument/2006/relationships" id="259" r:id="R6a19d118848d43f0"/>
    <p:sldId xmlns:r="http://schemas.openxmlformats.org/officeDocument/2006/relationships" id="260" r:id="R899cbc680b1742a1"/>
    <p:sldId xmlns:r="http://schemas.openxmlformats.org/officeDocument/2006/relationships" id="261" r:id="Rbdd27d5aae994113"/>
    <p:sldId xmlns:r="http://schemas.openxmlformats.org/officeDocument/2006/relationships" id="262" r:id="Rb6a3934187304168"/>
    <p:sldId xmlns:r="http://schemas.openxmlformats.org/officeDocument/2006/relationships" id="263" r:id="R1c6dd1c1eaa941fd"/>
    <p:sldId xmlns:r="http://schemas.openxmlformats.org/officeDocument/2006/relationships" id="264" r:id="R4bcef162d48b4143"/>
    <p:sldId xmlns:r="http://schemas.openxmlformats.org/officeDocument/2006/relationships" id="265" r:id="Rbe07076226964818"/>
    <p:sldId xmlns:r="http://schemas.openxmlformats.org/officeDocument/2006/relationships" id="266" r:id="R2308dcb025fb4a1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b0ec51f26b3458c" /><Relationship Type="http://schemas.openxmlformats.org/officeDocument/2006/relationships/slideMaster" Target="/ppt/slideMasters/slideMaster1.xml" Id="Rd641c9fa1ae14965" /><Relationship Type="http://schemas.openxmlformats.org/officeDocument/2006/relationships/notesMaster" Target="/ppt/notesMasters/notesMaster1.xml" Id="Ra365f272dae2401c" /><Relationship Type="http://schemas.openxmlformats.org/officeDocument/2006/relationships/presProps" Target="/ppt/presProps.xml" Id="R563d54379ff34d6b" /><Relationship Type="http://schemas.openxmlformats.org/officeDocument/2006/relationships/tableStyles" Target="/ppt/tableStyles.xml" Id="R5d43397fd51a4148" /><Relationship Type="http://schemas.openxmlformats.org/officeDocument/2006/relationships/slide" Target="/ppt/slides/slide1.xml" Id="R94b74662c801472d" /><Relationship Type="http://schemas.openxmlformats.org/officeDocument/2006/relationships/slide" Target="/ppt/slides/slide2.xml" Id="Rbcdb9b1531e24443" /><Relationship Type="http://schemas.openxmlformats.org/officeDocument/2006/relationships/slide" Target="/ppt/slides/slide3.xml" Id="R2b7a7bbc7fb94ea5" /><Relationship Type="http://schemas.openxmlformats.org/officeDocument/2006/relationships/slide" Target="/ppt/slides/slide4.xml" Id="R6a19d118848d43f0" /><Relationship Type="http://schemas.openxmlformats.org/officeDocument/2006/relationships/slide" Target="/ppt/slides/slide5.xml" Id="R899cbc680b1742a1" /><Relationship Type="http://schemas.openxmlformats.org/officeDocument/2006/relationships/slide" Target="/ppt/slides/slide6.xml" Id="Rbdd27d5aae994113" /><Relationship Type="http://schemas.openxmlformats.org/officeDocument/2006/relationships/slide" Target="/ppt/slides/slide7.xml" Id="Rb6a3934187304168" /><Relationship Type="http://schemas.openxmlformats.org/officeDocument/2006/relationships/slide" Target="/ppt/slides/slide8.xml" Id="R1c6dd1c1eaa941fd" /><Relationship Type="http://schemas.openxmlformats.org/officeDocument/2006/relationships/slide" Target="/ppt/slides/slide9.xml" Id="R4bcef162d48b4143" /><Relationship Type="http://schemas.openxmlformats.org/officeDocument/2006/relationships/slide" Target="/ppt/slides/slide10.xml" Id="Rbe07076226964818" /><Relationship Type="http://schemas.openxmlformats.org/officeDocument/2006/relationships/slide" Target="/ppt/slides/slide11.xml" Id="R2308dcb025fb4a1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ba395b120f9417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4cfb0824d6943ed" /><Relationship Type="http://schemas.openxmlformats.org/officeDocument/2006/relationships/notesMaster" Target="/ppt/notesMasters/notesMaster1.xml" Id="R525b7e2d2b8c47e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97832fa65034dc5" /><Relationship Type="http://schemas.openxmlformats.org/officeDocument/2006/relationships/notesMaster" Target="/ppt/notesMasters/notesMaster1.xml" Id="Rafb59843cca4435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17ba475b45f4254" /><Relationship Type="http://schemas.openxmlformats.org/officeDocument/2006/relationships/notesMaster" Target="/ppt/notesMasters/notesMaster1.xml" Id="R07fa36cf5ccb4e30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008683645ec450f" /><Relationship Type="http://schemas.openxmlformats.org/officeDocument/2006/relationships/notesMaster" Target="/ppt/notesMasters/notesMaster1.xml" Id="Rae27815c1be84c2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8e8c2067a2949ed" /><Relationship Type="http://schemas.openxmlformats.org/officeDocument/2006/relationships/notesMaster" Target="/ppt/notesMasters/notesMaster1.xml" Id="R6484f2aee1da4e3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fa128d6ce97044e0" /><Relationship Type="http://schemas.openxmlformats.org/officeDocument/2006/relationships/notesMaster" Target="/ppt/notesMasters/notesMaster1.xml" Id="Rf772926f7558472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4a90eec679c47e6" /><Relationship Type="http://schemas.openxmlformats.org/officeDocument/2006/relationships/notesMaster" Target="/ppt/notesMasters/notesMaster1.xml" Id="R00a60d20fc5f485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d2ab88b4ce5c461c" /><Relationship Type="http://schemas.openxmlformats.org/officeDocument/2006/relationships/notesMaster" Target="/ppt/notesMasters/notesMaster1.xml" Id="Rff53be829d934de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28cc171718e4821" /><Relationship Type="http://schemas.openxmlformats.org/officeDocument/2006/relationships/notesMaster" Target="/ppt/notesMasters/notesMaster1.xml" Id="Rc028a92991ca4150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89362245a3b543cf" /><Relationship Type="http://schemas.openxmlformats.org/officeDocument/2006/relationships/notesMaster" Target="/ppt/notesMasters/notesMaster1.xml" Id="R4932420e941a4843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c25aa7dbd8ed4d23" /><Relationship Type="http://schemas.openxmlformats.org/officeDocument/2006/relationships/notesMaster" Target="/ppt/notesMasters/notesMaster1.xml" Id="Rf16f628005794c9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f2bfa0f4d0d4fd7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d64d9683ea84366" /><Relationship Type="http://schemas.openxmlformats.org/officeDocument/2006/relationships/slideLayout" Target="/ppt/slideLayouts/slideLayout1.xml" Id="Rdb1e6d5dec92495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b1e6d5dec92495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98d730e4ba14795" /><Relationship Type="http://schemas.openxmlformats.org/officeDocument/2006/relationships/image" Target="/ppt/media/image.png" Id="Rfbe01021933f4759" /><Relationship Type="http://schemas.openxmlformats.org/officeDocument/2006/relationships/notesSlide" Target="/ppt/notesSlides/notesSlide1.xml" Id="R6e22572ee764438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4b2f7fd80e24b8a" /><Relationship Type="http://schemas.openxmlformats.org/officeDocument/2006/relationships/notesSlide" Target="/ppt/notesSlides/notesSlide2.xml" Id="R7bf460151c424c1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076ac69ffff43c9" /><Relationship Type="http://schemas.openxmlformats.org/officeDocument/2006/relationships/notesSlide" Target="/ppt/notesSlides/notesSlide3.xml" Id="Rcadc5a329dbb4cc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375b3495be843da" /><Relationship Type="http://schemas.openxmlformats.org/officeDocument/2006/relationships/notesSlide" Target="/ppt/notesSlides/notesSlide4.xml" Id="R4e7fe8e61f85469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2feef9634f54b90" /><Relationship Type="http://schemas.openxmlformats.org/officeDocument/2006/relationships/notesSlide" Target="/ppt/notesSlides/notesSlide5.xml" Id="R6aa13d31f7ec486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1fc9aa2b298459a" /><Relationship Type="http://schemas.openxmlformats.org/officeDocument/2006/relationships/notesSlide" Target="/ppt/notesSlides/notesSlide6.xml" Id="R2a69fbeb1c4f44ba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ee5457cdd6542a3" /><Relationship Type="http://schemas.openxmlformats.org/officeDocument/2006/relationships/notesSlide" Target="/ppt/notesSlides/notesSlide7.xml" Id="Re5836f3f16634f3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76f026f3784483e" /><Relationship Type="http://schemas.openxmlformats.org/officeDocument/2006/relationships/notesSlide" Target="/ppt/notesSlides/notesSlide8.xml" Id="Re979d60187dd444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cccb43561e847f3" /><Relationship Type="http://schemas.openxmlformats.org/officeDocument/2006/relationships/notesSlide" Target="/ppt/notesSlides/notesSlide9.xml" Id="R10f7ec98e7694247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1ee925b27814d75" /><Relationship Type="http://schemas.openxmlformats.org/officeDocument/2006/relationships/notesSlide" Target="/ppt/notesSlides/notesSlide10.xml" Id="R18846c43ce4a45c7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7a4b6ea0f45463e" /><Relationship Type="http://schemas.openxmlformats.org/officeDocument/2006/relationships/notesSlide" Target="/ppt/notesSlides/notesSlide11.xml" Id="Rd512d4a66e8b4fb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1811723-5E83-48F3-979A-A3F6E5199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FDD4BC3-4420-488D-B0B5-0A09A77A99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AB76382-CC04-4ADE-9B39-FD89722994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C.ai Bot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A306FE5-38CD-443F-9CB7-BCEA910584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support bot helps a local cafe answer menu questions and take simple orders.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2A3DCB3-A324-4A29-B612-8FE1DB5597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D0A8EF5-CD80-4A5A-84E0-3EC217199A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D5AB0E2-7878-42C2-BF9C-36623770E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8AD3A94-EF42-4EFC-ACB0-9AA2BFD8C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VIOLET POP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be01021933f4759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56896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054DF02-A6C5-4385-8B95-D043CD3020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F073F7D-06B4-4A34-9D77-9F6CC8151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2E17714-E27A-493B-BAC6-75C0E2547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6B4E4C3-82F9-403F-A530-0831D180D0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73F2911-C5CC-465E-8399-D735D8FAE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c.ai bot template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B7F74FB-1CC5-4DB5-98D0-DC1C910842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EE3E605-06C2-44F7-89CC-5C65E5152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A998785-D639-480B-99A7-588B02340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Project goal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CA336ED-94E5-47E8-9E34-D900F15BB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bot tone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9BD1567-2076-495D-8B83-23D3D99D9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5A2012D-8E43-44C2-9B2B-1A127E517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E085172-A04C-492E-B45C-8D7B4AD44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Bot behavior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BD1BE61-F0BD-4893-B6EB-2D421A25F4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List common asks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72A4C5E-7D52-4374-8670-0852BAF8D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4A55D5A-FC6A-4E4A-8444-13829C435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A8AF189-8348-4085-AB6D-C5F8D9D1A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Chat scenarios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E31645A-6208-4D66-8554-D13B7C6279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Write reply flows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520A6CD-C795-4D16-B528-9E7F05195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A44A3AD-33E4-4B48-8B87-BF1046883E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394D23A-F085-41EB-A90E-8F1B8E053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Next actions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D4C7257-7835-484E-A2C2-58075E6EC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Test sample chats</a:t>
            </a:r>
          </a:p>
        </p:txBody>
      </p:sp>
    </p:spTree>
    <p:extLst>
      <p:ext uri="{BB962C8B-B14F-4D97-AF65-F5344CB8AC3E}">
        <p14:creationId xmlns:p14="http://schemas.microsoft.com/office/powerpoint/2010/main" val="25422884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8B5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DD92402-DBDC-4B8F-B5E0-4C76B37714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7663578-4F58-4956-84D4-D0D8A0B26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D681808-D77F-4259-AA5C-7BB93209D9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669D22B-107F-426B-8C7A-32505E600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9637949-D4DA-4957-A710-3CC168401E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bot handles routine cafe questions with a friendly tone.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8107EEB-0987-4620-AE10-5636427AE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7234BCB-EAD8-41C5-8471-56527CA53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85967012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D59F4CC-86E4-45E0-91EC-0CE320297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0809C1A-3068-4CBA-B136-3304208D72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D106A6F-391C-4CBA-AD28-11249806B2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6C30DD0-C789-4F0B-A762-F2938BBB3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56920BF-F4D2-4B81-AA27-FC2552AF7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lenses on c.ai bot template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7CF3974-19EB-4DAB-8F04-C125A305AD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137974F-5C0C-4A7E-9E14-4EFD59D18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3F36F52-BCD3-42FA-B3AD-DE36ADAE0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CD8D521-DB6C-48DD-9978-C15C0E35E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c.ai bot template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C4F9837-5E91-4A6E-951E-8D9D79517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A59B331-A4D4-4737-B6DC-5424E85CE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A495997-2887-450C-8A32-EAC7548D74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C1217DF-EE76-4A2E-864D-F5B14BFBF8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26960DA-9258-4E53-8CCF-576221177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bot handles routine cafe questions with…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85B0FA2-6B74-4D09-9CF4-CF9B118E0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859D1D5-C403-4D3B-96F4-6E5A060155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355AEDB-359E-4C42-B947-4C40737B8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20F7917-3920-440C-A4CE-F436DF00E0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F286849-DCE2-4617-B05B-A5563BCAF7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AI Workflows: Review handoff rules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9696521-BA18-4535-8C3B-871E354720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36480484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9AEE6D3-4D87-49BC-B6CE-B7CDBB8E2E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A3D9CDA-9AFF-492D-BD6A-1195478C5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FC17A4E-97AE-49BA-A78A-68167C7C3C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EAFC413-896C-443B-B62A-00CB916C5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C837911-3B09-44E6-AEE1-56F2DA4413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five-stage AI Workflows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F5E64B9-8C11-410E-B033-1E11919FC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97F4282-C4D6-40B6-A517-8672CCA87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9C3ABC7-534D-4916-A82B-FD255D8E3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15099BE-6564-4E71-B584-325C7123B0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Set bot tone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199B970-3E60-4B52-9638-6F4E94B4E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0764DB7-9FA0-4553-9041-0EEE1D32C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E74388C-BCB0-4AC0-9376-B5616C522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473C407-9DA7-46DC-B18D-04485C4AE9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List common asks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49FE24D-7392-4491-960A-3066D518F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C4DD8BD-98CC-42A3-A838-296471194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1CBA0A0-C41E-40D3-AD46-5D1B989CF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14C0492-928A-4412-9177-3789FC907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Write reply flows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763ECEE-51EB-43AA-9D4C-3C43CD95B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40C2613-FDC1-44AB-A025-BB7098347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F34E444-D484-4B4C-B5A3-B3A8BEAEE4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FEED119-8555-48FD-A65E-7FC69CA430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Test sample chats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82A7773-02D7-4D0E-874F-85F917F231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D0B329B-0938-4780-9E92-9AC8ACB81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BE3015F-9264-4C7B-AD58-9914C78330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5CBB1CB-3254-4FCE-AB70-D7132F8964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handoff rules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3CC86B8-5AAF-4E3E-BFA6-295CB6FEA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76661393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6068CB5-3907-4E6E-BF8E-94713F890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20C9775-17C4-4408-862F-93308B4B06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02CBDCE-5B80-4F06-B6F7-324C9D233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22C62E2-AB65-4079-8679-8C11E00356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4F160FF-FADE-4379-A020-559306B30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c.ai bot template: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947357D-F114-4EB5-B58B-4F62AA0D7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B61720C-AC01-4FE7-B303-4C9AD7F58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8065ADB-D878-4509-937B-DE174B871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24CE6E3-99D1-4163-A797-5FC5F5789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Staff repeat the same answers all day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DDD2153-2147-428C-BB0F-ED359DD4E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2E35FB9-6731-4E85-9BEF-F8786530D8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Some chats get delayed after closing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83CBE75-4768-43D5-8FB5-72130AEED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F76DB7B-1AB2-4B97-AF37-3F2A6D6CD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65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Order questions are handled inconsistently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7612A07-B0E6-468A-A954-3D6CD20A54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5796EAC-CF66-4FEE-8793-6A4B6ECD38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0B23F8D-BB2B-4F77-B4FC-CD158E0AF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8F51C9F-CA29-4784-A151-5F30162BD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38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bot answers routine questions clearly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345D80A-86B8-4FCE-9785-27A63BD0B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A174F56-4EF3-4C67-9BAB-5C635B13D8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51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Staff focus on special requests and edge cases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EB8116C-6236-4847-89A5-FC20C31B9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287DBF9-217F-4156-895C-089B6B6AE5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641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Customers get faster, more consistent responses</a:t>
            </a:r>
          </a:p>
        </p:txBody>
      </p:sp>
    </p:spTree>
    <p:extLst>
      <p:ext uri="{BB962C8B-B14F-4D97-AF65-F5344CB8AC3E}">
        <p14:creationId xmlns:p14="http://schemas.microsoft.com/office/powerpoint/2010/main" val="202869644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E8B7E69-F6A5-44B6-A2C5-9D27373AF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2BFAEFF-09F3-4AD4-B6D0-DE5EECF647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1C40571-911D-4DAF-B112-E366B570F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2E249D9-A9BB-4B1E-A9D7-2E60A877F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1677DF8-E90C-4816-B94F-7297189F1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B0838B5-7305-45DA-946E-8A0F35EB3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2F771AC-19FA-4DB0-8456-19166501DD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517903A-CE34-406D-BF2B-6A143F452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7EAA138-3B53-4A5A-82CE-1D057AB61C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CAFE OWNER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7376597-79C1-463A-BBE8-C62188EB2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quicker replies to menu and hours questions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BF7C126-F1AD-4B7F-A480-380C10849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1A3FA8D-6FDE-4334-8405-88D4CE813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372B1EB-33B7-4D73-BA89-8F13FD96A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CBE11B9-0545-4D07-A4F1-58EE0FBF9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STORE MANAGER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85AA15A-FE1C-4818-A7A2-1EA5A61C61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way to route order issues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9F542A5-7D86-469B-9A0F-28004EFCC5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AEB63D6-4424-4631-B4C7-ECC1088D48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A85AFCC-A148-4485-B812-416A8A475D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A5D0F2A-F4CF-40E7-837D-46DC83C77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CUSTOMER SUPPORT LEAD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E508947-F8ED-4652-9081-2503DBACD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consistent answers across busy shifts</a:t>
            </a:r>
          </a:p>
        </p:txBody>
      </p:sp>
    </p:spTree>
    <p:extLst>
      <p:ext uri="{BB962C8B-B14F-4D97-AF65-F5344CB8AC3E}">
        <p14:creationId xmlns:p14="http://schemas.microsoft.com/office/powerpoint/2010/main" val="162572989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1E812F31-F6E1-4C27-862F-51AC259AE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BF9CB5D-8924-437A-B595-F99887121E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01320CD-37FE-4189-8D7E-4E21151EA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00BACD9-BC47-472D-AE06-10B4DFD06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29FA453-8DDC-45E9-886F-C188B0CADC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867340F-D944-45F6-9B01-29DA20359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D8B9484-265A-4DA3-9A47-B9C060632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C564816-2967-4B8F-81C5-3D9837C634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4EC0882-2F21-4EDC-90AF-06F2E234B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66EC286-F2CD-413C-8792-71AF46057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D73D1D6-A180-4F42-B55F-723DEA98DA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Set bot tone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D928626-FFA5-4D28-B621-568FB53E4A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7B1958E-601A-418C-A183-0215EEA70F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65966E3-2E80-4F0B-8CD1-5A035CB56B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4FB1D5C-D9AA-4D1D-87A1-4B2E76462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2CC76DA-B5CF-4765-A699-23DC1F47A6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41EBE53-4CF1-4115-8FF7-DFBE7C77E9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List common asks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3E033E6-74D8-492D-A214-188A26D399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5E35936-5FAA-4F1F-A8F6-531EB49B6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95C2AC8-1991-4CDC-B187-BF4C50CB8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C7F32D0-2B3C-4E6E-871D-FD9EB1D640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DF2485C-DC7F-43ED-9DB5-5AD4D35C3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1061091-E69F-4D3C-B8B0-64B584385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Write reply flows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87E3C7F-B772-4B2E-AC16-6C4B0C7ED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9F17B3C-9F45-4436-B444-C2EA0AF96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81D135A-6B3A-464F-B048-4C6874A468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F795A37-DD1A-4E6B-8C20-B21352D1A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4FBA04C-8816-48D1-9369-CFE0CAAF1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0D643075-6231-4419-BB9B-F7338A9B33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Test sample chats</a:t>
            </a:r>
          </a:p>
        </p:txBody>
      </p:sp>
    </p:spTree>
    <p:extLst>
      <p:ext uri="{BB962C8B-B14F-4D97-AF65-F5344CB8AC3E}">
        <p14:creationId xmlns:p14="http://schemas.microsoft.com/office/powerpoint/2010/main" val="118813382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CDB6328-6676-4CB2-A447-22E2E00AC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BDE16B2-29DB-40C5-B0A6-CEA8E4F5D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134D3A2-DAEC-4222-A04C-197B3B787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D4E42AC-9212-4E5A-91BB-FAC728358D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3C71B6C-BD07-454D-B7AB-7D8A063FD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c.ai bot template: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56B6570-A761-4870-8ADE-C4239B6AAA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6677518-461E-42AC-A1E2-AE339F7E89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C1E4147-D5A3-4A14-BBCD-02D468F702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small cafe use a bot to handle common chats without losing the human touch?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3DFDA30-DD7A-43C6-B847-D0E1FA2FB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DC54F5A-34DE-49FF-8243-FB0123EBD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F70C962-FAF0-4474-B254-16DE0F9B4F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A877D3C-F35F-42BB-9BFB-8F55FC62F5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List common asks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6168933-D117-48B2-9525-732589D1D8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14CAB8D-1EDC-4B4F-9019-5CD187C34D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DA288D2-D558-4CF6-8BB5-9297AC0E1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Write reply flows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CE1F00C-2FE7-4084-A7B7-1BF555372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9B44F05-3E65-4C0A-8E46-BD9D200218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024C6E4-068F-4E47-901D-D6E80C105D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handoff rules</a:t>
            </a:r>
          </a:p>
        </p:txBody>
      </p:sp>
    </p:spTree>
    <p:extLst>
      <p:ext uri="{BB962C8B-B14F-4D97-AF65-F5344CB8AC3E}">
        <p14:creationId xmlns:p14="http://schemas.microsoft.com/office/powerpoint/2010/main" val="107262750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9D66D36-ACEF-41DA-A106-D09B222CCA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A137604-4308-4A15-9AD8-33DE0AB3C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1DF71E0-D238-4E2A-A27A-AC3DEBBFA8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164008E-54D9-4572-8154-7B69FDFBAC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4A74424-8479-4B2E-B715-F7D9979679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c.ai bot template: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7634142-6A5E-4A4D-8093-3EDC36114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124C4BC-65D3-491F-BB23-2BC0CAC89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ECDDBB8-913D-46BD-A511-CE5B4DB27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B3E4CCD-4EF5-40CE-A8DD-14A34D3C0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Set bot tone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AEBB721-4D6B-467C-A746-DDF1D0F710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661CBD2-1C69-4B43-8420-90C653E19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7AD5DA3-0329-4173-BA1C-CF121A43F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9567AC4-3C93-4375-9B9B-550C04A8F9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6FCEC59-A1C9-4D3B-AECE-A476FEB5D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List common asks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004DFD0-9E18-4A4F-801F-E94901C7A2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3549A87-37D3-40E4-8E57-210919B7F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99879CA-0315-4DA7-8782-9595743597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75F7173-8FC5-445C-8D2C-7B66D5147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71CFF28-8B87-4EEF-A8D9-38D63AEC0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Write reply flows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D10F71D-B773-425D-AFFB-79548C579E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244F006-0401-442A-B975-0CD7C4DA1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9FF80C2-AD39-4216-B05E-A69BB13040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E268696-2B04-457F-A096-A5B9986EE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A71A248-CB20-4A36-8C51-1EC46218C8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handoff rules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04A0C02-F62A-47AE-995D-FAE7579A6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33545928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6F221F0-05EA-47BB-9318-DF3D41CF1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9D62C30-2889-46AE-80A3-7BE8B286A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D08D7B0-0B4A-4F86-9957-29FD3F5D8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simple bot can keep support organized and warm.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744404B-98CE-4629-B2BC-5F202C453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6BEA107-FB6C-46FC-B243-059E5DBAE2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C7362A4-D5D7-491C-ABDF-56268827E2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1B858F2-B999-4E82-90C5-B457B09B3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70750234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2026-10-01T23:10:15.7090000Z</dcterms:created>
  <dcterms:modified xsi:type="dcterms:W3CDTF">2026-10-01T23:10:15.7090000Z</dcterms:modified>
</coreProperties>
</file>