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3fa5fbab7474dda" /><Relationship Type="http://schemas.openxmlformats.org/officeDocument/2006/relationships/extended-properties" Target="/docProps/app.xml" Id="R60423c332be14e34" /><Relationship Type="http://schemas.openxmlformats.org/officeDocument/2006/relationships/officeDocument" Target="/ppt/presentation.xml" Id="Rf5a34283919e42e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556f1a47dbe43f1"/>
  </p:sldMasterIdLst>
  <p:notesMasterIdLst>
    <p:notesMasterId xmlns:r="http://schemas.openxmlformats.org/officeDocument/2006/relationships" r:id="R5fba043c42084c9d"/>
  </p:notesMasterIdLst>
  <p:sldIdLst>
    <p:sldId xmlns:r="http://schemas.openxmlformats.org/officeDocument/2006/relationships" id="256" r:id="R571027ebb37a48c0"/>
    <p:sldId xmlns:r="http://schemas.openxmlformats.org/officeDocument/2006/relationships" id="257" r:id="R0ec392987626425e"/>
    <p:sldId xmlns:r="http://schemas.openxmlformats.org/officeDocument/2006/relationships" id="258" r:id="R9166cf1d20804f53"/>
    <p:sldId xmlns:r="http://schemas.openxmlformats.org/officeDocument/2006/relationships" id="259" r:id="Rcad874e7a0e24f83"/>
    <p:sldId xmlns:r="http://schemas.openxmlformats.org/officeDocument/2006/relationships" id="260" r:id="R35734af808414f44"/>
    <p:sldId xmlns:r="http://schemas.openxmlformats.org/officeDocument/2006/relationships" id="261" r:id="R7db69fb283aa4692"/>
    <p:sldId xmlns:r="http://schemas.openxmlformats.org/officeDocument/2006/relationships" id="262" r:id="R839ac9c336744e31"/>
    <p:sldId xmlns:r="http://schemas.openxmlformats.org/officeDocument/2006/relationships" id="263" r:id="Ra69f87efcd914544"/>
    <p:sldId xmlns:r="http://schemas.openxmlformats.org/officeDocument/2006/relationships" id="264" r:id="R7e080bed2b2c4dac"/>
    <p:sldId xmlns:r="http://schemas.openxmlformats.org/officeDocument/2006/relationships" id="265" r:id="R6baf0bc4f0624335"/>
    <p:sldId xmlns:r="http://schemas.openxmlformats.org/officeDocument/2006/relationships" id="266" r:id="R3c4c83cf71ec401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ab2e70d6ec84961" /><Relationship Type="http://schemas.openxmlformats.org/officeDocument/2006/relationships/slideMaster" Target="/ppt/slideMasters/slideMaster1.xml" Id="R7556f1a47dbe43f1" /><Relationship Type="http://schemas.openxmlformats.org/officeDocument/2006/relationships/notesMaster" Target="/ppt/notesMasters/notesMaster1.xml" Id="R5fba043c42084c9d" /><Relationship Type="http://schemas.openxmlformats.org/officeDocument/2006/relationships/presProps" Target="/ppt/presProps.xml" Id="Rd4dd2ea1a2c74c74" /><Relationship Type="http://schemas.openxmlformats.org/officeDocument/2006/relationships/tableStyles" Target="/ppt/tableStyles.xml" Id="Rb05277d0daa9452d" /><Relationship Type="http://schemas.openxmlformats.org/officeDocument/2006/relationships/slide" Target="/ppt/slides/slide1.xml" Id="R571027ebb37a48c0" /><Relationship Type="http://schemas.openxmlformats.org/officeDocument/2006/relationships/slide" Target="/ppt/slides/slide2.xml" Id="R0ec392987626425e" /><Relationship Type="http://schemas.openxmlformats.org/officeDocument/2006/relationships/slide" Target="/ppt/slides/slide3.xml" Id="R9166cf1d20804f53" /><Relationship Type="http://schemas.openxmlformats.org/officeDocument/2006/relationships/slide" Target="/ppt/slides/slide4.xml" Id="Rcad874e7a0e24f83" /><Relationship Type="http://schemas.openxmlformats.org/officeDocument/2006/relationships/slide" Target="/ppt/slides/slide5.xml" Id="R35734af808414f44" /><Relationship Type="http://schemas.openxmlformats.org/officeDocument/2006/relationships/slide" Target="/ppt/slides/slide6.xml" Id="R7db69fb283aa4692" /><Relationship Type="http://schemas.openxmlformats.org/officeDocument/2006/relationships/slide" Target="/ppt/slides/slide7.xml" Id="R839ac9c336744e31" /><Relationship Type="http://schemas.openxmlformats.org/officeDocument/2006/relationships/slide" Target="/ppt/slides/slide8.xml" Id="Ra69f87efcd914544" /><Relationship Type="http://schemas.openxmlformats.org/officeDocument/2006/relationships/slide" Target="/ppt/slides/slide9.xml" Id="R7e080bed2b2c4dac" /><Relationship Type="http://schemas.openxmlformats.org/officeDocument/2006/relationships/slide" Target="/ppt/slides/slide10.xml" Id="R6baf0bc4f0624335" /><Relationship Type="http://schemas.openxmlformats.org/officeDocument/2006/relationships/slide" Target="/ppt/slides/slide11.xml" Id="R3c4c83cf71ec401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eb314786107460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0180ee74f1b4003" /><Relationship Type="http://schemas.openxmlformats.org/officeDocument/2006/relationships/notesMaster" Target="/ppt/notesMasters/notesMaster1.xml" Id="Ra7e4c984909d486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f324cc59e304d54" /><Relationship Type="http://schemas.openxmlformats.org/officeDocument/2006/relationships/notesMaster" Target="/ppt/notesMasters/notesMaster1.xml" Id="R6f700b19aea9482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12cccf1815d467f" /><Relationship Type="http://schemas.openxmlformats.org/officeDocument/2006/relationships/notesMaster" Target="/ppt/notesMasters/notesMaster1.xml" Id="R19a73f93bcea4b6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8f1479d99e544a0" /><Relationship Type="http://schemas.openxmlformats.org/officeDocument/2006/relationships/notesMaster" Target="/ppt/notesMasters/notesMaster1.xml" Id="Ref6fcbcb86a0458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cc28fbf421b4957" /><Relationship Type="http://schemas.openxmlformats.org/officeDocument/2006/relationships/notesMaster" Target="/ppt/notesMasters/notesMaster1.xml" Id="R41a1e88129a443b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b564c59023940e5" /><Relationship Type="http://schemas.openxmlformats.org/officeDocument/2006/relationships/notesMaster" Target="/ppt/notesMasters/notesMaster1.xml" Id="R4225a7657569460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a6773bef0684486" /><Relationship Type="http://schemas.openxmlformats.org/officeDocument/2006/relationships/notesMaster" Target="/ppt/notesMasters/notesMaster1.xml" Id="R40aaea76749f4d9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150825fc03d41ca" /><Relationship Type="http://schemas.openxmlformats.org/officeDocument/2006/relationships/notesMaster" Target="/ppt/notesMasters/notesMaster1.xml" Id="Rb754d22b8326437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7933f6e16e5406a" /><Relationship Type="http://schemas.openxmlformats.org/officeDocument/2006/relationships/notesMaster" Target="/ppt/notesMasters/notesMaster1.xml" Id="R08c2d53ad874421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f6fad95e48f4fb6" /><Relationship Type="http://schemas.openxmlformats.org/officeDocument/2006/relationships/notesMaster" Target="/ppt/notesMasters/notesMaster1.xml" Id="Rbbdb7329fed5430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83db9afbfb24249" /><Relationship Type="http://schemas.openxmlformats.org/officeDocument/2006/relationships/notesMaster" Target="/ppt/notesMasters/notesMaster1.xml" Id="R2228e3967dc74c2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0426ca6293c4bb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b6a05c1c9f844b3" /><Relationship Type="http://schemas.openxmlformats.org/officeDocument/2006/relationships/slideLayout" Target="/ppt/slideLayouts/slideLayout1.xml" Id="Ra02187b3430f469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02187b3430f469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422d0ff1534209" /><Relationship Type="http://schemas.openxmlformats.org/officeDocument/2006/relationships/image" Target="/ppt/media/image.png" Id="R8c1e9aaec493470e" /><Relationship Type="http://schemas.openxmlformats.org/officeDocument/2006/relationships/notesSlide" Target="/ppt/notesSlides/notesSlide1.xml" Id="R883f5f3f5d8f4fb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e7d4d8ee21448c" /><Relationship Type="http://schemas.openxmlformats.org/officeDocument/2006/relationships/notesSlide" Target="/ppt/notesSlides/notesSlide2.xml" Id="Rb010afa8f00b444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c0687042a747c3" /><Relationship Type="http://schemas.openxmlformats.org/officeDocument/2006/relationships/notesSlide" Target="/ppt/notesSlides/notesSlide3.xml" Id="Rb9fb0e6651d14fe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4265a8670f4ad8" /><Relationship Type="http://schemas.openxmlformats.org/officeDocument/2006/relationships/notesSlide" Target="/ppt/notesSlides/notesSlide4.xml" Id="R6550e12e6298486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9e49ed51d045b4" /><Relationship Type="http://schemas.openxmlformats.org/officeDocument/2006/relationships/notesSlide" Target="/ppt/notesSlides/notesSlide5.xml" Id="R48ce11e5d000484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867f88f7924955" /><Relationship Type="http://schemas.openxmlformats.org/officeDocument/2006/relationships/notesSlide" Target="/ppt/notesSlides/notesSlide6.xml" Id="Rf683ef4b63b1491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384b8946354ad9" /><Relationship Type="http://schemas.openxmlformats.org/officeDocument/2006/relationships/notesSlide" Target="/ppt/notesSlides/notesSlide7.xml" Id="R7cf05db485d54b1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40e9cce9a84a5b" /><Relationship Type="http://schemas.openxmlformats.org/officeDocument/2006/relationships/notesSlide" Target="/ppt/notesSlides/notesSlide8.xml" Id="R3562562b0c134b6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7edc1b3446404b" /><Relationship Type="http://schemas.openxmlformats.org/officeDocument/2006/relationships/notesSlide" Target="/ppt/notesSlides/notesSlide9.xml" Id="R79cec1b356d74d8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02bdb21fbb4060" /><Relationship Type="http://schemas.openxmlformats.org/officeDocument/2006/relationships/notesSlide" Target="/ppt/notesSlides/notesSlide10.xml" Id="R00a4a44e363e499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02888d928b4fca" /><Relationship Type="http://schemas.openxmlformats.org/officeDocument/2006/relationships/notesSlide" Target="/ppt/notesSlides/notesSlide11.xml" Id="R28e4b809e6c44b5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447FFF-FDFD-4B6F-A89E-120A780CF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E462AC-633B-462F-820C-A6431BDEA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5BBA3B-2F81-45D0-89D7-86DD2590B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C.ai Persona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904FC1-4C62-4C61-B270-BDF12C38E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Mira builds a warm travel guide persona for her cafe's customer chat.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5E4243-31E4-4EB2-989F-83F99ED27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1AA38F-2115-4E32-8ADE-E0A4FAFA4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95E679-07DC-47CA-A9A6-2B10136C3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0084B8-49CC-422B-B128-6A74C2466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1e9aaec493470e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75133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5F3C2EC-F7DE-4A5E-A5D5-2DB87E845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D0D8F3-16B9-41B5-88DD-27CBCAE5A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E6799B-1B4E-4137-A8ED-B66CB256F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EEBACF-1150-4E58-AA13-CC6ED1244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2D4293-07A8-4B09-8416-2ACE67F2E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c.ai persona template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E67E6C-9C89-4EAF-9E61-24E46FD92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F44E86-B7ED-42B2-AF5C-2482AB113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9B8656-8014-4E13-BCC9-0D0191FBD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Persona Snapshot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EFA866-7DD5-4242-8FAE-548C70DD1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persona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CF129C-1813-404F-B292-DF11A3233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93129A-822D-42E1-8B26-B329A0D81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3E6E3D-FD51-4C67-BE34-1A4269AB5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Voice Rules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B23151-0CBC-4776-B877-43FC3090B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tone rules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DA0532-074C-4F44-9E9D-BA0A10E1B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1D909A-14AA-48EE-8607-AFC6AD261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80F657-096D-49FD-B12C-3EBECF232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Example Scenes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9D354D-9E47-4F4B-B381-E11053EA5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sample replies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AF0AC8-1464-485F-BAD5-2944AA0C6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42A7EF-B8DE-4765-96F4-1693BBF61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C79B2B-DE50-4495-B1DE-59CFB44C7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Notes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72FCBC-2D9E-46F8-B53B-F960F227C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key moments</a:t>
            </a:r>
          </a:p>
        </p:txBody>
      </p:sp>
    </p:spTree>
    <p:extLst>
      <p:ext uri="{BB962C8B-B14F-4D97-AF65-F5344CB8AC3E}">
        <p14:creationId xmlns:p14="http://schemas.microsoft.com/office/powerpoint/2010/main" val="172668627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2D5E2B-1DAE-4421-8F94-DB068A6A7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15AE39-95C6-45D8-990B-880898F11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A45767-8641-42A1-962C-675BCF11B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76B616-7797-4EC8-BC2F-942FE4C3D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956FA0-1161-4C2A-8B62-F8A4F651A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brand voice into a helpful, consistent persona.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3D58A4-E764-4961-9B74-EF867CB34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187687-8805-4B59-AF6A-FF5C52694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93473158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D75C13-39B0-4688-922B-26DFFFBBD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926571-A1B5-4223-9050-0203B4314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CBBCFC-A11B-41C7-8BB9-A293413F2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2551CA-D82C-4CE1-8917-885AF57BE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6E4447-9137-4270-829D-42004C3B2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c.ai persona template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3B76FC-0D47-45AB-976A-2BA3481F6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2A69F0-FC96-4852-945B-55211ACC1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62EE1F-438B-4D9D-9897-FBE170BB3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91CF46-434B-4D7C-B0F2-B256A62BC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c.ai persona template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AA5CC8-B2FE-4B97-9E27-CF9B28E2C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6819D2-E6D2-4393-9E4E-F3C764A7A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89D840-369B-4927-AA56-D92A2A146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944264-D64D-412C-93CD-BCB896141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9802AD-7CE1-4C68-994C-3054583B4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brand voice into a helpful, cons…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B1CD57-B4DA-48C3-9D6E-B7EC46FA6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8E85B8-8E80-410F-8FE1-E37639553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5A4805-5DC9-4F25-BF61-35F7B9706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82EFD4-48ED-4F1B-83E6-6BBCDA40F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76289F-970B-4334-A11D-92E4BD01E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Workflows: Refine with feedback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678862-E3BA-4123-968A-C5134E7D6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92996666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75FAE7E-76AB-4574-AD32-C6D9CF749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34E1D5-B45E-44A4-8FB2-C1D3461DE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270D8B-8781-4BA0-A137-55D9E2D72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1CC660-937A-44C1-84F9-C5CD66788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AE0204-A92B-4643-BB69-E9F2873A1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AI Workflows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BF78E0-CBAE-41C0-BE2B-1F2A9CC31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2D2803-EE5D-41BD-9B9F-2E7E43DB9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3D1E2B-4755-4189-AD3C-4A4CE4D94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E79C80-3E10-4957-9F42-B504991B0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persona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382BB4-CAB4-4865-AAB0-9B576C781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1F5769-5807-444E-8290-7257AE349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48588C-8467-4DD8-89CD-BE32030AB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49D424-1E00-404B-A22B-5EBF080F0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tone rules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3C567D-E43D-402F-860E-2110CB76C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7B0C92-C1B3-45EE-998D-7A36EAE3C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51CDAB-46E0-4D70-B683-31533F174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911269-8632-4B07-BC09-E83DC18A4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sample replies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3DE779-EFDC-4EC7-9821-48352783A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650CA1-F87E-4EAE-861E-25F9105BB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71CB97-5D5B-4CCD-975A-ADC962B4E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5D05E28-941A-4FF6-B984-6DD405FCF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key moments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7964F6B-B7FB-44B4-9B7B-9A6D97361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90A4D56-B021-4C6B-9506-71A37711E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3DC30C1-B686-4C67-8614-2ECAA7DC4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3A0C55B-555B-40AA-9DE6-D71CA17F8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Refine with feedback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741F760-B4F5-43D6-97F4-7C70C3C83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30030506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7B529D1-A57F-4338-A1DA-306EB39E3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09F405-544D-4DC4-83B2-C6389F8BA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18C709-8A87-463B-B521-A5996435C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08ED67-E940-4006-83E0-F902F02C7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FADCCB-B129-4008-8DBD-9D96F8A1D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c.ai persona template: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9EE26D-13FE-4522-9901-86AF34399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A5BA98-F099-4586-853A-027DACC38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384EDE-F29A-4437-9277-88799D9D6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D371F3-082D-472D-B1D5-7CCB8B635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235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Replies sound different from one teammate to the next.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529DF4-801F-4826-99B5-C421F38A4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AE0E85-B1EC-49B4-B406-174EFF864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6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brand voice feels vague and hard to follow.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1F8ABB-5E9D-4D73-832D-EF935781D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7F9E64-82A4-41B6-A014-8FF1FC282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36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New staff need more examples before they can write well.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4C032F-1EFA-48EF-8E83-C66063538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A0063A-C1C7-443E-BC5A-71F9DBEC6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11DDAD-F5FB-4855-AE85-8E2CD32BF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7C9112-F8E1-423C-94F4-7E044F036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221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 reply sounds like it came from the same persona.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17638D-38ED-419A-8246-F7A469AC5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178D95-712F-4913-A993-B70309BD9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1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voice is easy to apply in chats, posts, and scripts.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2DD064-B74D-4F85-8213-1998D7789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D0298FE-877C-4604-AFEF-2E9BECF66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Teams have a shared reference for writing and review.</a:t>
            </a:r>
          </a:p>
        </p:txBody>
      </p:sp>
    </p:spTree>
    <p:extLst>
      <p:ext uri="{BB962C8B-B14F-4D97-AF65-F5344CB8AC3E}">
        <p14:creationId xmlns:p14="http://schemas.microsoft.com/office/powerpoint/2010/main" val="24992750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346CF7-EE02-4792-963B-1006C89C5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63B523-2635-4A4B-85B9-A34893C6F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401848-4C91-4E90-853B-032A62646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5D9726-55A8-4E3D-9929-1AE20A0DF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C36837-7C3C-4DE9-97D8-6FEC00716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09639A-2016-4D5B-A273-F2340871F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CF18D9-B108-49AD-82F4-ADC91C514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F5DFE0-9707-40B2-B212-D0628FFC7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520461-1ED1-4CCB-A4F4-DF4FB7906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TEAMS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A5CAD2-8C2A-489D-BFB5-362E122E8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way to keep replies consistent across channels.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327EA6-DAD4-427E-A74A-9DEDEB016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95125F-93FA-4B45-91D1-5D17038EB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2A4194-8201-4F4F-B1ED-C3A53B52E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06EA98-3628-43BF-9F0E-874E4E0BC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LEADS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97EEEC-BF60-47D0-B4C4-487E2F094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framework for writing with one recognizable voice.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D72D79-8699-4D7A-A9BC-4DD9F6FB0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A14DFA-C999-441D-8D34-6BD97A273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F937BB-FE33-4EDB-AD3A-40B9F743A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47E0EB-5037-4381-8745-409879A69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SUPPORT STAFF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F3F3D1-AE2E-432C-977A-85D9D3C41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Examples that make everyday responses feel more human.</a:t>
            </a:r>
          </a:p>
        </p:txBody>
      </p:sp>
    </p:spTree>
    <p:extLst>
      <p:ext uri="{BB962C8B-B14F-4D97-AF65-F5344CB8AC3E}">
        <p14:creationId xmlns:p14="http://schemas.microsoft.com/office/powerpoint/2010/main" val="135632937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76D3965-90EC-4C9B-A208-35994BBE3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56D02F-4E4B-4D08-AEEB-360BD4432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264441-F03B-4E2A-B0AD-53557C72B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341BE8-D482-4BD5-8CDD-D28C3E344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359828-753D-4069-B26F-F97FB8E2E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7FC0F5-A097-42E8-9534-41ADCA23C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2591B2-2D7B-438D-A5F5-ED43D7CA1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C5F912-24C0-4001-8CF6-EAC80CDCB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E0729A-0074-4D3B-BCFA-7F39EF083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3FE688-A591-4CEC-BD52-438D80390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730A52-F27A-4004-97A0-F946310BF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persona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5223BD-4AB5-4FEB-B0A3-B0992F106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C6D555-FD3B-44F1-AF24-E05C261E1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6F223E-EF2B-41A0-96EE-DB9DA6BE6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C29DC9-52E5-40A5-9933-3FAD3C5B9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1DAC8F-CC52-4AA6-9B01-7902370B4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D11085-307F-499A-BA5B-C096EE2C5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tone rules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4D776A-A429-41C9-9CE6-5AE19A53B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523B6B-D674-4D87-BA66-F6463108C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9766D9-976C-4973-B0D6-343909BF4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C85AAC2-1246-4AC1-9B75-12DF358B8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4A4679A-0FA8-4F45-8AB3-4B528EE60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8DF3DA8-EEE3-40C4-A117-A2E2069A2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sample replies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DF8BCD2-00AF-4879-8545-5736C5EBC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12AB469-5244-4FF0-8CC2-AC37092C2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FD1766F-C5BC-4E83-8E02-E170CE572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28FDACF-E5B9-4048-947E-04081E253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C6CF8BF-A204-4169-A922-38911568D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736EA81-6A7F-46A1-868E-DDEAC5581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key moments</a:t>
            </a:r>
          </a:p>
        </p:txBody>
      </p:sp>
    </p:spTree>
    <p:extLst>
      <p:ext uri="{BB962C8B-B14F-4D97-AF65-F5344CB8AC3E}">
        <p14:creationId xmlns:p14="http://schemas.microsoft.com/office/powerpoint/2010/main" val="172198308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61A845-3A14-407A-85B7-A7ED1EFBB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8A16E4-179A-4875-B10C-77A8C3C80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1D30B3-47BF-4F9F-A362-968BC829F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CC721A-A789-41BC-923F-F7AD4B919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3987C3-6C25-46E7-B765-77E05AA4E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c.ai persona template: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459C3A-FA4C-4971-9653-53F1C77FE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F4B22F-568B-4F97-8864-58FC1409C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FDF4CD-0F55-4940-B852-B60DC8C41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46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Mira turn a cafe brand into a friendly persona people trust?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ED02F9-6E81-4559-9C03-86303C094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8195DD-C590-4949-932B-D993A581F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529BDA-6B38-4F5C-9631-C29344263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5DEAB1-0983-405E-B9A0-D1C0E1968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tone rules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9521CB-7CA9-474B-80EB-081B30935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AFCF8E-BFD7-4C71-8E96-CF141120F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4F79EA-4BDB-41AF-9B37-D4DD8EADD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sample replies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8DB8DD-869B-4200-AB97-04C7E1801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AA7826-BDBF-489F-A9DA-44DBD0AE7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7395FE-3B15-4AA4-8FE4-9CB7AB1A1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with feedback</a:t>
            </a:r>
          </a:p>
        </p:txBody>
      </p:sp>
    </p:spTree>
    <p:extLst>
      <p:ext uri="{BB962C8B-B14F-4D97-AF65-F5344CB8AC3E}">
        <p14:creationId xmlns:p14="http://schemas.microsoft.com/office/powerpoint/2010/main" val="137208622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9B485BE-D90C-4C42-875B-E2045F80A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CD124D-80E8-4099-A442-126E48134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271426-1225-4DA5-A776-2362251D0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E3B820-FBDF-41CC-AFC6-AB21FFDA9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F52FFE-DC5D-47E6-AB8D-F297D7B44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c.ai persona template: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E4AFCD-CE3C-4337-9FA2-95ADBA2CC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A63634-4373-4A19-B0DD-AD4563BAD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F5A072-2C3E-4474-9679-92ABD8252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FD9666-DA06-4C5B-8881-452EBF8C1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Define the persona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961B10-1AFA-47AF-AE8B-FCD1EAFDF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4E5BA8-7ED2-4E13-8322-F0769D1B8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5776FF-4C7B-4360-B8DD-3D30C0B8C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4C9246-4812-4417-BC13-E36B1A018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6C9A4C-9FE8-401D-A191-06FB204F5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tone rules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51FE14-2D68-47DD-B497-F0CB48A1A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0A5812-ADBA-4943-8E37-268DE61DE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9151E9-F057-4791-B74C-B7270E545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063908-FFD6-41FA-AC8C-EF3C1F978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2A4DA8-0AD6-49C2-BBEC-ABB84F340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sample replies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8576A7-06C5-4CC8-A3D2-1FC4B5A82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3F5EA64-4A28-426E-8AA8-59007A74C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814FDD2-9C42-4CBF-B7AB-0CCF3B5FE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FBBE065-9E20-4884-97A7-86EB12DE8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0513729-F996-4E36-9001-D8B993C2A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Refine with feedback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B743EAA-04CD-452D-AE71-3D8B4FB37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80473567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8F919E-0193-44A4-9FEE-513DF1ABC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5A048B-20ED-46D4-A28B-87D71E8B6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BA7E8B-9BE5-41D4-B36E-8D16E35CF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persona makes every reply feel familiar.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88C13E-0B52-444F-B5DB-0F5759175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9C90B9-F125-43C5-A44B-A5DE027C5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71F490-20A6-4CB5-9AF1-55899B38E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A70964-2207-4FE8-AECC-F41809613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73408541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2026-10-01T23:31:06.2140000Z</dcterms:created>
  <dcterms:modified xsi:type="dcterms:W3CDTF">2026-10-01T23:31:06.2140000Z</dcterms:modified>
</coreProperties>
</file>