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1c362d11a8f42c5" /><Relationship Type="http://schemas.openxmlformats.org/officeDocument/2006/relationships/extended-properties" Target="/docProps/app.xml" Id="R1b5b887cc54a456f" /><Relationship Type="http://schemas.openxmlformats.org/officeDocument/2006/relationships/officeDocument" Target="/ppt/presentation.xml" Id="R6c2d7dad06d74bb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d5c88e3f91446c6"/>
  </p:sldMasterIdLst>
  <p:notesMasterIdLst>
    <p:notesMasterId xmlns:r="http://schemas.openxmlformats.org/officeDocument/2006/relationships" r:id="R98cbf1baea6f4ce7"/>
  </p:notesMasterIdLst>
  <p:sldIdLst>
    <p:sldId xmlns:r="http://schemas.openxmlformats.org/officeDocument/2006/relationships" id="256" r:id="Rd5141eac8bb7417c"/>
    <p:sldId xmlns:r="http://schemas.openxmlformats.org/officeDocument/2006/relationships" id="257" r:id="R1dedbd1523b64ec4"/>
    <p:sldId xmlns:r="http://schemas.openxmlformats.org/officeDocument/2006/relationships" id="258" r:id="R4b9dbb979c1e4a03"/>
    <p:sldId xmlns:r="http://schemas.openxmlformats.org/officeDocument/2006/relationships" id="259" r:id="Rbf96f0ef57734597"/>
    <p:sldId xmlns:r="http://schemas.openxmlformats.org/officeDocument/2006/relationships" id="260" r:id="R50dcbf82d15c436d"/>
    <p:sldId xmlns:r="http://schemas.openxmlformats.org/officeDocument/2006/relationships" id="261" r:id="R0812cdae543c4dcb"/>
    <p:sldId xmlns:r="http://schemas.openxmlformats.org/officeDocument/2006/relationships" id="262" r:id="R0cf07ca1057f460b"/>
    <p:sldId xmlns:r="http://schemas.openxmlformats.org/officeDocument/2006/relationships" id="263" r:id="Rc6e35133872e4f3c"/>
    <p:sldId xmlns:r="http://schemas.openxmlformats.org/officeDocument/2006/relationships" id="264" r:id="Rb7864413ebfc4fee"/>
    <p:sldId xmlns:r="http://schemas.openxmlformats.org/officeDocument/2006/relationships" id="265" r:id="Raae9b81c03a44460"/>
    <p:sldId xmlns:r="http://schemas.openxmlformats.org/officeDocument/2006/relationships" id="266" r:id="R2a9041cd75e14352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456bcd021ca476c" /><Relationship Type="http://schemas.openxmlformats.org/officeDocument/2006/relationships/slideMaster" Target="/ppt/slideMasters/slideMaster1.xml" Id="R9d5c88e3f91446c6" /><Relationship Type="http://schemas.openxmlformats.org/officeDocument/2006/relationships/notesMaster" Target="/ppt/notesMasters/notesMaster1.xml" Id="R98cbf1baea6f4ce7" /><Relationship Type="http://schemas.openxmlformats.org/officeDocument/2006/relationships/presProps" Target="/ppt/presProps.xml" Id="Rb3a9330781344e1f" /><Relationship Type="http://schemas.openxmlformats.org/officeDocument/2006/relationships/tableStyles" Target="/ppt/tableStyles.xml" Id="R13132b0f4c2744ee" /><Relationship Type="http://schemas.openxmlformats.org/officeDocument/2006/relationships/slide" Target="/ppt/slides/slide1.xml" Id="Rd5141eac8bb7417c" /><Relationship Type="http://schemas.openxmlformats.org/officeDocument/2006/relationships/slide" Target="/ppt/slides/slide2.xml" Id="R1dedbd1523b64ec4" /><Relationship Type="http://schemas.openxmlformats.org/officeDocument/2006/relationships/slide" Target="/ppt/slides/slide3.xml" Id="R4b9dbb979c1e4a03" /><Relationship Type="http://schemas.openxmlformats.org/officeDocument/2006/relationships/slide" Target="/ppt/slides/slide4.xml" Id="Rbf96f0ef57734597" /><Relationship Type="http://schemas.openxmlformats.org/officeDocument/2006/relationships/slide" Target="/ppt/slides/slide5.xml" Id="R50dcbf82d15c436d" /><Relationship Type="http://schemas.openxmlformats.org/officeDocument/2006/relationships/slide" Target="/ppt/slides/slide6.xml" Id="R0812cdae543c4dcb" /><Relationship Type="http://schemas.openxmlformats.org/officeDocument/2006/relationships/slide" Target="/ppt/slides/slide7.xml" Id="R0cf07ca1057f460b" /><Relationship Type="http://schemas.openxmlformats.org/officeDocument/2006/relationships/slide" Target="/ppt/slides/slide8.xml" Id="Rc6e35133872e4f3c" /><Relationship Type="http://schemas.openxmlformats.org/officeDocument/2006/relationships/slide" Target="/ppt/slides/slide9.xml" Id="Rb7864413ebfc4fee" /><Relationship Type="http://schemas.openxmlformats.org/officeDocument/2006/relationships/slide" Target="/ppt/slides/slide10.xml" Id="Raae9b81c03a44460" /><Relationship Type="http://schemas.openxmlformats.org/officeDocument/2006/relationships/slide" Target="/ppt/slides/slide11.xml" Id="R2a9041cd75e1435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c725114b56444d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41bc9ab0918451e" /><Relationship Type="http://schemas.openxmlformats.org/officeDocument/2006/relationships/notesMaster" Target="/ppt/notesMasters/notesMaster1.xml" Id="R9c59ddd872a04a3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48cb046c957457f" /><Relationship Type="http://schemas.openxmlformats.org/officeDocument/2006/relationships/notesMaster" Target="/ppt/notesMasters/notesMaster1.xml" Id="Rff22dd651bb0430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d17271d1c754c1a" /><Relationship Type="http://schemas.openxmlformats.org/officeDocument/2006/relationships/notesMaster" Target="/ppt/notesMasters/notesMaster1.xml" Id="R47b06db0e90d4b4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66e37e01fdc4092" /><Relationship Type="http://schemas.openxmlformats.org/officeDocument/2006/relationships/notesMaster" Target="/ppt/notesMasters/notesMaster1.xml" Id="Rd6b424d3dad0461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9b233bd402b46fe" /><Relationship Type="http://schemas.openxmlformats.org/officeDocument/2006/relationships/notesMaster" Target="/ppt/notesMasters/notesMaster1.xml" Id="R55946f46830a484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82d4c0019cb4868" /><Relationship Type="http://schemas.openxmlformats.org/officeDocument/2006/relationships/notesMaster" Target="/ppt/notesMasters/notesMaster1.xml" Id="Rb11be79e2edf4cf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36d20360357e4b45" /><Relationship Type="http://schemas.openxmlformats.org/officeDocument/2006/relationships/notesMaster" Target="/ppt/notesMasters/notesMaster1.xml" Id="R17b720309158473a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daf49c3bbf23499b" /><Relationship Type="http://schemas.openxmlformats.org/officeDocument/2006/relationships/notesMaster" Target="/ppt/notesMasters/notesMaster1.xml" Id="R35dce75866494471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c109174acb664aa4" /><Relationship Type="http://schemas.openxmlformats.org/officeDocument/2006/relationships/notesMaster" Target="/ppt/notesMasters/notesMaster1.xml" Id="R06edb10cceb24093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c48f11fa48c04d7a" /><Relationship Type="http://schemas.openxmlformats.org/officeDocument/2006/relationships/notesMaster" Target="/ppt/notesMasters/notesMaster1.xml" Id="Rf806a97962f3408b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6756dab14ee14d80" /><Relationship Type="http://schemas.openxmlformats.org/officeDocument/2006/relationships/notesMaster" Target="/ppt/notesMasters/notesMaster1.xml" Id="R556a76e81c0d428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029e692f0ed4c77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47b864f17cc496f" /><Relationship Type="http://schemas.openxmlformats.org/officeDocument/2006/relationships/slideLayout" Target="/ppt/slideLayouts/slideLayout1.xml" Id="Raaeed256f4fa4dd0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aeed256f4fa4dd0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42d0052aef746c5" /><Relationship Type="http://schemas.openxmlformats.org/officeDocument/2006/relationships/image" Target="/ppt/media/image.png" Id="R4ae0dd401af14329" /><Relationship Type="http://schemas.openxmlformats.org/officeDocument/2006/relationships/notesSlide" Target="/ppt/notesSlides/notesSlide1.xml" Id="R383a948c3b5d46b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84f9c5235844adc" /><Relationship Type="http://schemas.openxmlformats.org/officeDocument/2006/relationships/notesSlide" Target="/ppt/notesSlides/notesSlide2.xml" Id="Ra1be716f44c1485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2a43639d345485a" /><Relationship Type="http://schemas.openxmlformats.org/officeDocument/2006/relationships/notesSlide" Target="/ppt/notesSlides/notesSlide3.xml" Id="R2eb4a86acc6244a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06a65f190fc4550" /><Relationship Type="http://schemas.openxmlformats.org/officeDocument/2006/relationships/notesSlide" Target="/ppt/notesSlides/notesSlide4.xml" Id="R90acbdc2745e475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059cb33e59946c9" /><Relationship Type="http://schemas.openxmlformats.org/officeDocument/2006/relationships/notesSlide" Target="/ppt/notesSlides/notesSlide5.xml" Id="R90540f16115545f4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035ed530c6246b6" /><Relationship Type="http://schemas.openxmlformats.org/officeDocument/2006/relationships/notesSlide" Target="/ppt/notesSlides/notesSlide6.xml" Id="R1f5cf0f20326432c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5ee702081394868" /><Relationship Type="http://schemas.openxmlformats.org/officeDocument/2006/relationships/notesSlide" Target="/ppt/notesSlides/notesSlide7.xml" Id="Rd98113ab44a2484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e9665c6bd724e8e" /><Relationship Type="http://schemas.openxmlformats.org/officeDocument/2006/relationships/notesSlide" Target="/ppt/notesSlides/notesSlide8.xml" Id="R9085a7a5ed6c4663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70cc4638c5b4b08" /><Relationship Type="http://schemas.openxmlformats.org/officeDocument/2006/relationships/notesSlide" Target="/ppt/notesSlides/notesSlide9.xml" Id="Reaa888f8fbae40a3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cb57cfb8b5e489f" /><Relationship Type="http://schemas.openxmlformats.org/officeDocument/2006/relationships/notesSlide" Target="/ppt/notesSlides/notesSlide10.xml" Id="R545b1d98fc5148c4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b85d16cd3b440a9" /><Relationship Type="http://schemas.openxmlformats.org/officeDocument/2006/relationships/notesSlide" Target="/ppt/notesSlides/notesSlide11.xml" Id="R758afafaa7f54199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9575F9A-273D-41AC-BFF7-4FBAEBDCB8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A1BD985-BA8A-4B73-A1B4-1F5D073A5D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B11EB24-2E27-46BF-8B15-B572E4B3EC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C.ai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BC53489-C751-4518-99A7-BD980CAB27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startup team uses C.ai to turn a rough product idea into a clear pitch deck.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C8076DF-3D7D-4B7F-9C85-E05BA9FF98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5219189-6397-4C49-BCB5-759218B15C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3442BD8-622C-463F-9DF4-B3684333A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0E14041-0752-42FE-81FD-05D2884983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OCEAN SIGNAL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ae0dd401af14329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3812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68E1010-BEC8-43CA-B4EA-FEA82D4B7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2CC75C8-AFCC-4761-B09F-21DA95645D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F676EDE-BA3C-405D-A8AD-59B631970F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FACF77B-ACD6-4BF0-996A-810B54323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CBBCEA5-8914-4190-AD64-3FA27C1CB4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c.ai template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96563E3-2D2E-41DE-9A3A-41E6AC2B9E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CA17107-2D22-4024-95B5-130F559DEE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74BA01B-32DC-41D1-9363-B6649B115B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Project Brief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C92A2FE-D26B-4B35-986D-D0B35CB31A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Gather key inputs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31BA31D-22A3-4AA6-B5E4-036E0EF018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FA0B510-17EC-4477-BA47-7E9B7A3174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571A340-87B8-459C-BD5A-FFA833577E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Story Structure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6D508AA-1BE6-4FD8-B854-4D628E851E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Draft the storyline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0A2BDD9-048E-4B9E-877D-F555EABA50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07BC144-E2EF-44FA-8318-68F12000A6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CC05D0B-B264-4FC8-BE7C-A484D902D5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Slide Drafts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1034A14-B9FE-471E-BBC6-16D3E6377C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Refine slide copy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873247F-AEC0-4FFD-BCB0-9D7584612F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F6A60A9-3C5B-40E6-8DFD-0D5D8C8B3D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8F4CF93-4F36-43F3-A3EC-59FE81E4BE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Final Review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93DCF5D-0944-4562-B783-F33192B83C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Align visuals and tone</a:t>
            </a:r>
          </a:p>
        </p:txBody>
      </p:sp>
    </p:spTree>
    <p:extLst>
      <p:ext uri="{BB962C8B-B14F-4D97-AF65-F5344CB8AC3E}">
        <p14:creationId xmlns:p14="http://schemas.microsoft.com/office/powerpoint/2010/main" val="76319330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A6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184D5BE-5D56-4041-9CB8-33F9527ECE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6229132-91AD-4C02-B455-69FD37D961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4CD5DC2-CE21-4493-9AE6-8DB2FC7EC5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93A74A7-0BB9-4F1C-BDDE-FC8B56D90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D4FE19C-2AFA-4D10-B670-E5086104FB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From scattered notes to a polished investor story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711DE17-DD8D-423F-BEC2-A23C0F674F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DF02AEE-7F01-4A57-BA91-CB54E9E975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92111480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20C954D-FFF0-423C-A886-46F9A575AE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604A92E-04B7-4C05-8F74-FED2D2FF21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D0792D9-D52F-47A4-88BD-2A13A64718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66D3435-6275-4D36-A441-0F0E01E12E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839A53E-32FD-4D8D-A55B-0C9D69290A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lenses on c.ai template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D31609A-C4D4-4B7D-AB96-7E6253F7DD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A123D3D-2A12-453F-B269-5645ADEDF8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00C0D39-2CF8-49ED-B4EB-8BB267D5E3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EA3B599-44B4-4E93-B540-94019C9B8B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c.ai template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8D2A7FC-AFD3-4935-9573-CAC06CC6B0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A2014C3-BF61-43CE-A5A7-B668CBDBDA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48BAAE7-3551-4A98-AB5B-90389DF42D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92C854A-55BB-498B-879E-FE4C75C19B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461C1CB-81D2-4A0F-89AE-753638CB03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From scattered notes to a polished invest…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F163DFF-9FA5-4A39-B77E-2CAF29CF8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CABAAD9-45CC-416A-8591-71DC607E1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966378D-6DB9-4130-A737-92F155804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6CFB464-56D3-4947-B8E7-0ECEEE48C6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9F328DE-56CA-484E-B859-C01603CD43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Business: Finalize the deck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CB88B98-6595-4092-A666-3A39BAF8AF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90680213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EC36EDF-9937-42E4-A7D6-526A1FF4DD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A2D083D-387D-4850-B4B0-0CE66F64D3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7DB7EE4-4FF6-429F-891C-CAAF8212CA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F167162-2D8D-44FC-945D-8A72E67EE3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35198A2-9BBB-4583-AA46-F6440BF5B7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7111F15-B913-4227-850F-B457B227BD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8AA5E21-5791-4836-95FC-B776EE5D07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D1BE2D9-C489-4F3F-B587-B8059142C5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5B5F634-EDD9-4605-BF5B-501D97087C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Gather key inputs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BFFDD2F-579C-4653-A73D-0C1E391BB9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2745011-34CF-402F-B285-A3FE0C5AFA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A07031D-D5FC-45DD-B8EC-4E95FE1528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F34C032-9B78-48B0-90B3-59D90F5DFD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Draft the storyline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7079560-F6BA-4FC8-8ADF-6C3C9A9105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CFDDDDA-88BD-460D-9014-E3D7B54D2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666D0FD-5904-4326-8150-1CC209A7C6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2A08077-A11C-480D-AB01-DDE2320070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Refine slide copy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D9EAE59-8532-4A9C-A7D0-CDF2D3FD4A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7BAF963-B431-4CC8-AB8F-B0B6447F6D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4A080EE-AFEF-45BE-8EF3-B6DEFBB345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BAC037E-46E2-43AE-B946-53551F5AFF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Align visuals and tone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1DEBF58-A55A-46D2-B4E2-7692D9ABD1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2544223-C439-4844-905C-CC4D05E442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BC24D57-11E8-482D-9179-91134D0014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33EBF7E-6657-405E-9569-B379A5A0C9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Finalize the deck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C90CC0B-4E19-4EF5-9C67-056008C504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11990170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EED7B7A-43DD-4D20-84D2-9C4F68B467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78CCE02-7162-4FF9-BABD-E0A7B719AA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E7371F3-A5DD-4CD5-87AE-4DA774C694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0611507-ECCC-445C-A0D4-ECAB0E40B5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6202B3A-BBAE-42F1-8C13-E50604C75C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c.ai template: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B217804-7BA9-4AA4-8336-B918CE6BD4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D151A1A-F247-46A2-9E35-07A6EB7ED6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BFF3EAE-B3B7-42EA-AE78-0550A762A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37A1997-4458-40AB-A25E-F7CD351CBD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737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Ideas are spread across notes and chats.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2ED56F6-8D13-4823-883D-037A56C88A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E6FEB26-D88D-4774-B06B-12EE8F709B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Slides feel generic and hard to follow.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56478CD-5497-4E73-BD60-C25F3C7945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DB3B5F-7850-4A87-9B7E-F13503DAEF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team spends too long rewriting copy.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BCCDD5F-3DD0-421E-B715-B63ACBCFD4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708E77D-A61C-436A-9D42-7ECDA5A939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E4B17E0-19D0-4DE2-B8D5-41B0AE6CAF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906BBE6-EBA4-4943-83AE-DE67AEB9EB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704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story flows from problem to solution.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DC47A27-FCC5-4E7C-AD3D-F0395BA883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AA94A1D-A7D8-4D03-A1D4-682712DB5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90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slide has a clear purpose and message.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4AA9236-F9C7-45DC-8DC2-100D33E102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F43B733-B341-4122-95DA-655347CF32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347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reviews a cleaner draft with less back-and-forth.</a:t>
            </a:r>
          </a:p>
        </p:txBody>
      </p:sp>
    </p:spTree>
    <p:extLst>
      <p:ext uri="{BB962C8B-B14F-4D97-AF65-F5344CB8AC3E}">
        <p14:creationId xmlns:p14="http://schemas.microsoft.com/office/powerpoint/2010/main" val="73414316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3149FBC-6C4A-4C2E-8599-331342574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62B05C1-8FB3-4429-88E7-442FD91801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39BA022-BF50-4513-8E82-37FF47B24F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F0D5E38-3E1D-48B9-AEFF-ED62AE4261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5131498-1E48-4FDB-95C7-013B0242AB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663393D-3A38-417B-A420-AEF027F09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77A56A5-D1B0-4997-B312-FF3DBBCB50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6EFCF43-0393-485A-99F6-3D6DA14F1B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F67C4CE-513E-4949-B94D-45D45FF2E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FOUNDERS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CDF6501-9B1C-4A36-B958-A677A03F91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fast way to shape a clear pitch from early ideas.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971A924-0C30-45FF-BC41-43CD1B200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701E2D9-5CF1-43EC-8C98-C9C0FB4CB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421B7CA-417D-4FEC-ADA2-2DF7B163C6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B9F0F0C-D9C1-4301-AC77-911CAE5881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MARKETERS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2F47A68-C542-4AED-9074-80661FB457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concise messaging that fits a campaign or launch deck.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86DBEB0-B18D-49CC-BB95-137390605F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4C9D6BA-3AFF-474B-9C43-5E6C378FFF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A5D68AE-D448-4501-BFEA-DBB9ECFAC6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1F2D877-7AE3-42FD-9C95-4097C65558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CONSULTANTS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60C8240-D318-41F5-A1F1-0B0858A828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clean framework for presenting recommendations.</a:t>
            </a:r>
          </a:p>
        </p:txBody>
      </p:sp>
    </p:spTree>
    <p:extLst>
      <p:ext uri="{BB962C8B-B14F-4D97-AF65-F5344CB8AC3E}">
        <p14:creationId xmlns:p14="http://schemas.microsoft.com/office/powerpoint/2010/main" val="182505370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8AE63D8A-8BB8-4FB8-8661-319FA977A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5582274-15DC-43A2-BE82-93958728EB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44FB09E-E905-492E-82BC-70D23865D0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11960FF-654F-4326-A9A3-23122BB93A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E276A2B-DB00-4369-A5F1-104836A50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A93ED1F-4625-492B-BCEF-644D2A5639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7D23B97-2E4F-43FC-99C4-234F3771E8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A6F6E7F-6302-4E11-B312-7308970A5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3B6AFB2-5059-44A5-B076-07B435B81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8B1465B-D68D-4F00-8E41-1620473772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98C8D9A-C616-4CC3-B19A-5D42866B77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Gather key inputs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B7E3933-F4EB-4B28-8297-9B0E1B3551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557FF77-B342-4C3D-A6EA-1F9CC0DA37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C4006E8-4975-48ED-B884-663A86949A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6158AD4-EBD7-4BB5-8228-0F67E84CD9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7E55D7D-66C5-458A-9863-6399D307C6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191C8D1-621B-49FF-9CDF-DFE9758F43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Draft the storyline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90FE811-DE5D-4C3B-91AD-B80D851A58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7004C3A-B49F-4E20-AE89-D05762846C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A34CAE7-3CF4-4193-A0C2-6A80346292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FA681A9-F006-45AD-8654-09207FF376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3570D1D-0C19-4379-B810-E33CFA528A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03997AD-74CD-4DB2-BFCC-98F100B7AA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Refine slide copy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D4466FA-47F5-4DC5-9DBE-A5C0021FF5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AD3DF24-4CDC-497A-8DFD-B56E543130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BAC6E1A-DD63-444E-9D1C-7373A23A43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5D9909B-3067-4CC6-B00D-6314466E4E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1D2E4F8E-BEA4-47DF-AA4D-30EAE358D0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FAB1EAD9-15A8-4337-9760-7F5ECC4555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Align visuals and tone</a:t>
            </a:r>
          </a:p>
        </p:txBody>
      </p:sp>
    </p:spTree>
    <p:extLst>
      <p:ext uri="{BB962C8B-B14F-4D97-AF65-F5344CB8AC3E}">
        <p14:creationId xmlns:p14="http://schemas.microsoft.com/office/powerpoint/2010/main" val="1986942305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A008476-29B9-4100-A5DF-4C42C9FECE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247B2F5-000F-4282-93BE-C77E47C14B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F04AFC9-B2E2-4175-A395-5773612486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8FD543F-6318-41C4-874E-8404839387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52B25FF-A02F-4943-9229-7C23A1F3BF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c.ai template: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41A5EC9-1254-489A-BEA6-170B4DA75B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6F91E20-BE2B-4014-B989-84D83E5ABA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CBD03D0-888C-49EB-8219-0FF0023F7F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small team turn rough notes into a clear, client-ready pitch deck?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F34891D-78CF-461D-869B-10DB20DD75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F159AC3-B7EE-4773-8141-20214FD009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5CB8C15-E2D1-43F7-A3A8-BC6FD84CA6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CEA050B-1152-45CB-A492-9CFF9AFD69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Draft the storyline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92A2D91-C84E-46D9-9AAD-5FAECDC43A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B66F54B-EE0C-4B46-BE40-EED4FC5449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1C0604E-DC3E-453E-890B-D5E35D59D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Refine slide copy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A6CADD2-98BC-44FB-B3D6-E451FA1ED2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C8DB9C0-3FBE-4CED-8C4F-D8B61F7598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DCE7FE5-4DC3-4520-8691-FB800692EA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Finalize the deck</a:t>
            </a:r>
          </a:p>
        </p:txBody>
      </p:sp>
    </p:spTree>
    <p:extLst>
      <p:ext uri="{BB962C8B-B14F-4D97-AF65-F5344CB8AC3E}">
        <p14:creationId xmlns:p14="http://schemas.microsoft.com/office/powerpoint/2010/main" val="50454452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B895424-BD3A-48D7-BF7F-30CD8CDBF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9EA6C38-034E-4280-AD13-D21C71B8E7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1A0E216-AB66-4083-8177-D9EAA7A6D4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4739475-7787-461B-8180-C416CBB164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ED32EDB-A626-4E51-876E-52D76A598A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c.ai template: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768695D-7E6D-43E4-871B-B1805D7F0F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52D3CE8-E990-4B4F-96B5-EA78DAA3F8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73C0F68-1581-4FA2-A8A7-B41FF9F58D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C21051B-3F96-45B5-835D-9309FB6EB0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Gather key inputs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7F57D11-B313-43BC-8787-813AB22489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4E7F8EB-A612-4B89-A4F3-26A1252E18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08A59DE-0355-40F3-8FF3-B084D3273A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A68F113-1BE6-40AD-8506-F247173A78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A6BA391-E1C0-480F-89E6-79B627D448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Draft the storyline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92E36D0-EB07-46B7-8E73-82C7E1EF4A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CFF0453-2C73-490F-8403-9E7749FFAE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514347D-F759-44B1-AAD0-840FD9FC3C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1CA338A-673F-46A7-BCA7-945E4506C9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ACF3A77-2D9F-43DE-A6A6-D264D45CD2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Refine slide copy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8F05D7D-5C9B-4452-99F2-A6DE1C02D6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F46FAD7-4243-485A-A8A8-59DB8C245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D82992C-8FBF-4AE5-90DA-87160960E5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6215D35-12F1-4EA8-93B8-FEAE389BA3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36C24AC-3431-451C-BBAE-79DBA07466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Finalize the deck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8C36529-3C2E-47A7-87EB-109611BAC4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800121861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3C2AF5E-B987-4B73-B618-7C0863EE81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DFEFDE4-FBF4-4A99-95FC-F447EA90A9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E49DEB0-47A6-4713-960F-28837862B0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rough ideas into a deck that feels ready to present.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D11717B-F977-4613-AFEA-50C32F7767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6310F62-0731-40D9-8C30-D5991D2162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EC06C2C-6F24-4C54-8515-419DF6CD21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5BAA7CD-FA96-4954-918A-D8F328A7E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55922261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2026-10-01T20:50:57.5950000Z</dcterms:created>
  <dcterms:modified xsi:type="dcterms:W3CDTF">2026-10-01T20:50:57.5960000Z</dcterms:modified>
</coreProperties>
</file>