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3f2a9adb404607" /><Relationship Type="http://schemas.openxmlformats.org/officeDocument/2006/relationships/extended-properties" Target="/docProps/app.xml" Id="R5d6b611b016e4296" /><Relationship Type="http://schemas.openxmlformats.org/officeDocument/2006/relationships/officeDocument" Target="/ppt/presentation.xml" Id="Rdda44c292d814c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73bad08e774052"/>
  </p:sldMasterIdLst>
  <p:notesMasterIdLst>
    <p:notesMasterId xmlns:r="http://schemas.openxmlformats.org/officeDocument/2006/relationships" r:id="Rb8ac0cb5791c4c9c"/>
  </p:notesMasterIdLst>
  <p:sldIdLst>
    <p:sldId xmlns:r="http://schemas.openxmlformats.org/officeDocument/2006/relationships" id="256" r:id="R24a72391fdc04a07"/>
    <p:sldId xmlns:r="http://schemas.openxmlformats.org/officeDocument/2006/relationships" id="257" r:id="R009226f14ada43fb"/>
    <p:sldId xmlns:r="http://schemas.openxmlformats.org/officeDocument/2006/relationships" id="258" r:id="R97bc9c1df64c4c51"/>
    <p:sldId xmlns:r="http://schemas.openxmlformats.org/officeDocument/2006/relationships" id="259" r:id="R58e3aa55b2974f3b"/>
    <p:sldId xmlns:r="http://schemas.openxmlformats.org/officeDocument/2006/relationships" id="260" r:id="R2288a59142cb45c0"/>
    <p:sldId xmlns:r="http://schemas.openxmlformats.org/officeDocument/2006/relationships" id="261" r:id="Rb4279ba7d24742bd"/>
    <p:sldId xmlns:r="http://schemas.openxmlformats.org/officeDocument/2006/relationships" id="262" r:id="R64b37c34d62c4169"/>
    <p:sldId xmlns:r="http://schemas.openxmlformats.org/officeDocument/2006/relationships" id="263" r:id="Ra85dd6f904f54509"/>
    <p:sldId xmlns:r="http://schemas.openxmlformats.org/officeDocument/2006/relationships" id="264" r:id="R57b8f29cdb814ec0"/>
    <p:sldId xmlns:r="http://schemas.openxmlformats.org/officeDocument/2006/relationships" id="265" r:id="Rf88d3d3aea184e9a"/>
    <p:sldId xmlns:r="http://schemas.openxmlformats.org/officeDocument/2006/relationships" id="266" r:id="R712b5747ec6e4d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0f5348cc134ea6" /><Relationship Type="http://schemas.openxmlformats.org/officeDocument/2006/relationships/slideMaster" Target="/ppt/slideMasters/slideMaster1.xml" Id="Rbc73bad08e774052" /><Relationship Type="http://schemas.openxmlformats.org/officeDocument/2006/relationships/notesMaster" Target="/ppt/notesMasters/notesMaster1.xml" Id="Rb8ac0cb5791c4c9c" /><Relationship Type="http://schemas.openxmlformats.org/officeDocument/2006/relationships/presProps" Target="/ppt/presProps.xml" Id="R10f7ddaf451b4c53" /><Relationship Type="http://schemas.openxmlformats.org/officeDocument/2006/relationships/tableStyles" Target="/ppt/tableStyles.xml" Id="Ra6170cb47de1492b" /><Relationship Type="http://schemas.openxmlformats.org/officeDocument/2006/relationships/slide" Target="/ppt/slides/slide1.xml" Id="R24a72391fdc04a07" /><Relationship Type="http://schemas.openxmlformats.org/officeDocument/2006/relationships/slide" Target="/ppt/slides/slide2.xml" Id="R009226f14ada43fb" /><Relationship Type="http://schemas.openxmlformats.org/officeDocument/2006/relationships/slide" Target="/ppt/slides/slide3.xml" Id="R97bc9c1df64c4c51" /><Relationship Type="http://schemas.openxmlformats.org/officeDocument/2006/relationships/slide" Target="/ppt/slides/slide4.xml" Id="R58e3aa55b2974f3b" /><Relationship Type="http://schemas.openxmlformats.org/officeDocument/2006/relationships/slide" Target="/ppt/slides/slide5.xml" Id="R2288a59142cb45c0" /><Relationship Type="http://schemas.openxmlformats.org/officeDocument/2006/relationships/slide" Target="/ppt/slides/slide6.xml" Id="Rb4279ba7d24742bd" /><Relationship Type="http://schemas.openxmlformats.org/officeDocument/2006/relationships/slide" Target="/ppt/slides/slide7.xml" Id="R64b37c34d62c4169" /><Relationship Type="http://schemas.openxmlformats.org/officeDocument/2006/relationships/slide" Target="/ppt/slides/slide8.xml" Id="Ra85dd6f904f54509" /><Relationship Type="http://schemas.openxmlformats.org/officeDocument/2006/relationships/slide" Target="/ppt/slides/slide9.xml" Id="R57b8f29cdb814ec0" /><Relationship Type="http://schemas.openxmlformats.org/officeDocument/2006/relationships/slide" Target="/ppt/slides/slide10.xml" Id="Rf88d3d3aea184e9a" /><Relationship Type="http://schemas.openxmlformats.org/officeDocument/2006/relationships/slide" Target="/ppt/slides/slide11.xml" Id="R712b5747ec6e4d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0bce6f413748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69bc33fd6c4c0e" /><Relationship Type="http://schemas.openxmlformats.org/officeDocument/2006/relationships/notesMaster" Target="/ppt/notesMasters/notesMaster1.xml" Id="R90427122f0544f8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1280087a7c45de" /><Relationship Type="http://schemas.openxmlformats.org/officeDocument/2006/relationships/notesMaster" Target="/ppt/notesMasters/notesMaster1.xml" Id="Re01ee08e643841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ebbbac7f2545d8" /><Relationship Type="http://schemas.openxmlformats.org/officeDocument/2006/relationships/notesMaster" Target="/ppt/notesMasters/notesMaster1.xml" Id="Rbee8d88ca68a40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1ebff522654d04" /><Relationship Type="http://schemas.openxmlformats.org/officeDocument/2006/relationships/notesMaster" Target="/ppt/notesMasters/notesMaster1.xml" Id="R128abec4adf0411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289e99df444bc0" /><Relationship Type="http://schemas.openxmlformats.org/officeDocument/2006/relationships/notesMaster" Target="/ppt/notesMasters/notesMaster1.xml" Id="R24ef6a8f6f634e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46ce3b8082a4a8e" /><Relationship Type="http://schemas.openxmlformats.org/officeDocument/2006/relationships/notesMaster" Target="/ppt/notesMasters/notesMaster1.xml" Id="R338ee7f5bde442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1048fae060419f" /><Relationship Type="http://schemas.openxmlformats.org/officeDocument/2006/relationships/notesMaster" Target="/ppt/notesMasters/notesMaster1.xml" Id="R9a9f5d4af2a64e3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9ba271dc1294de7" /><Relationship Type="http://schemas.openxmlformats.org/officeDocument/2006/relationships/notesMaster" Target="/ppt/notesMasters/notesMaster1.xml" Id="R605b55c69ab647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3669c3aece14ca4" /><Relationship Type="http://schemas.openxmlformats.org/officeDocument/2006/relationships/notesMaster" Target="/ppt/notesMasters/notesMaster1.xml" Id="R4121ef3ace4d43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d8a580bec947ba" /><Relationship Type="http://schemas.openxmlformats.org/officeDocument/2006/relationships/notesMaster" Target="/ppt/notesMasters/notesMaster1.xml" Id="R9e8dd1f331364a3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59a4bc9649449ee" /><Relationship Type="http://schemas.openxmlformats.org/officeDocument/2006/relationships/notesMaster" Target="/ppt/notesMasters/notesMaster1.xml" Id="R83ad3cd1ba194b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b85efbb76647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b11ca215e04d8b" /><Relationship Type="http://schemas.openxmlformats.org/officeDocument/2006/relationships/slideLayout" Target="/ppt/slideLayouts/slideLayout1.xml" Id="R74b8682e2e0747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b8682e2e0747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0474d4b1ee4aa6" /><Relationship Type="http://schemas.openxmlformats.org/officeDocument/2006/relationships/image" Target="/ppt/media/image.png" Id="R6da8d96d6ab245b5" /><Relationship Type="http://schemas.openxmlformats.org/officeDocument/2006/relationships/notesSlide" Target="/ppt/notesSlides/notesSlide1.xml" Id="Rff5aa76557784e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c7a36170841f5" /><Relationship Type="http://schemas.openxmlformats.org/officeDocument/2006/relationships/notesSlide" Target="/ppt/notesSlides/notesSlide2.xml" Id="R722365899aeb4a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d1fd1167d248e5" /><Relationship Type="http://schemas.openxmlformats.org/officeDocument/2006/relationships/notesSlide" Target="/ppt/notesSlides/notesSlide3.xml" Id="R97f6f587a2c745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64cea07e64ee9" /><Relationship Type="http://schemas.openxmlformats.org/officeDocument/2006/relationships/notesSlide" Target="/ppt/notesSlides/notesSlide4.xml" Id="R7f00ce18a8f940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b8ab4e57c4a84" /><Relationship Type="http://schemas.openxmlformats.org/officeDocument/2006/relationships/notesSlide" Target="/ppt/notesSlides/notesSlide5.xml" Id="R006003a319ce4c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97237240fa4217" /><Relationship Type="http://schemas.openxmlformats.org/officeDocument/2006/relationships/notesSlide" Target="/ppt/notesSlides/notesSlide6.xml" Id="Re707c03645be4ec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3af15fb9340a4" /><Relationship Type="http://schemas.openxmlformats.org/officeDocument/2006/relationships/notesSlide" Target="/ppt/notesSlides/notesSlide7.xml" Id="R4770eab107b442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edb8969fc4a71" /><Relationship Type="http://schemas.openxmlformats.org/officeDocument/2006/relationships/notesSlide" Target="/ppt/notesSlides/notesSlide8.xml" Id="Rc7cd819df7254b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be49ae7984d58" /><Relationship Type="http://schemas.openxmlformats.org/officeDocument/2006/relationships/notesSlide" Target="/ppt/notesSlides/notesSlide9.xml" Id="R36aea02b29b04e0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45ed90f2664e46" /><Relationship Type="http://schemas.openxmlformats.org/officeDocument/2006/relationships/notesSlide" Target="/ppt/notesSlides/notesSlide10.xml" Id="R9208f8347f36451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ff5a99b224bb3" /><Relationship Type="http://schemas.openxmlformats.org/officeDocument/2006/relationships/notesSlide" Target="/ppt/notesSlides/notesSlide11.xml" Id="Rde71e5c590104f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87900-F877-4F39-9C5D-0779D89E0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7084F8-34D4-4804-B3CE-197037F6F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C3DC6C-AF2F-4B89-9269-544F046B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Calm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9AD62-1AEC-45B3-87AC-4A8C1EFD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quiet piano track sets the tone for a product launch deck about a new wellness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ADAB20-B991-454C-8136-BF9B3DCD4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6F2A9-F238-4DE2-89FE-4783B277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EC7584-1E8F-46E7-AA3F-0DDE4279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DC20C-ECAC-48C6-B571-9CD95A68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a8d96d6ab245b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238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F6808D-0C2E-4447-94DA-B7D98EF0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28E2B-3EA4-414C-9192-95751ACD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D64694-4F82-45E1-8F54-6F6C9518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18DB6-5593-481B-8755-E5685613A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8CF968-32F9-466E-8B5B-E7D4142BA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calm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0FFF3-F903-40B7-9B38-4726DA0D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CC747-351B-42B9-8754-4C156F08A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79C649-CEC2-409D-9551-5F906B14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00F57D-F958-4A5E-A8AC-1031552FB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5B0BED-5870-4E6B-80A3-AD05ECA8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6392F0-FC34-49C9-8926-3B223A5F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EC8304-7D97-45AE-A35B-F66DA076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Why It Matters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C5AE19-483A-4EBE-B597-C0ECA0DB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value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CD700B-DE55-4D3E-BC55-380BCA97C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D0072-7EB1-416D-8FBE-C1B7EEDB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A67C03-641D-47EF-974F-17E44F30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Live Walkthrough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C79820-E33E-4F73-B849-66AD2039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product demo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98FE92-DEFE-4CA8-BAD3-46C185BDE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4A8791-18FE-4593-BC2E-5DA2DE19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4B5BB1-E2FB-4D71-87E5-31F49B1B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Move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A109BE-8467-4572-924F-F28EAC49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user path</a:t>
            </a:r>
          </a:p>
        </p:txBody>
      </p:sp>
    </p:spTree>
    <p:extLst>
      <p:ext uri="{BB962C8B-B14F-4D97-AF65-F5344CB8AC3E}">
        <p14:creationId xmlns:p14="http://schemas.microsoft.com/office/powerpoint/2010/main" val="14745633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E221B-EF19-4A73-A378-4AE66525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0C4D8B-10F4-4A74-A231-AC5DC1AA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84E8DA-4020-45B5-A2AE-4B4AF334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C78FE-C48A-4812-9A4C-A968CE0A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0C9BE4-2ABD-43C5-B040-71454457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Soft music helps the story feel calm and focused.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5056D7-6CD0-468F-B0E8-34E7DCE4D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2BF34-5528-4FC0-A4FE-A9A8AFB2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300159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DD4F61-63B0-4C37-91BD-B36CAA94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AE6F6-7E91-48F4-807F-F24E181C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E9C17-DDD5-4583-AC34-75A2835F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950C31-AA3F-41B1-A563-20AC51CB2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48D02-4365-4A67-B663-7CECD695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calm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42BA4A-48C9-492D-9768-CA5194E0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BE798-C35E-402F-8A40-4D0E5037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AB4A64-BA7C-4E93-A01E-D9DF6F33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7F4A2-B2E7-48E9-A95B-F4C87808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calm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71A78A-E3E0-4014-B43F-6734F3A6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3E7130-5520-43B3-8124-BA6596BC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7615F1-8E83-4D3B-8E0E-3A57F9E5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35EB04-D53A-4AE5-86B1-1F48E9DB6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8283C-DC6C-461E-8EE9-D56E1800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Soft music helps the story feel calm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68B59-F956-488F-B994-7EC5567FA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0E44E0-82C6-4CCA-A3BE-91AD74DFD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4AAE04-A227-4018-B69F-A4D65857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1752FB-2BBD-4FA0-961D-01AAC551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74FD15-D4A2-4EED-928A-67817CCE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Close with next step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05CC27-083D-4B7A-86C6-23C03C15B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165826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66F8EC-36EA-46C0-879B-89B08F6F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1BEBE-BA98-4AEF-B3C8-7288D1EA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DF97E-F0A2-4E44-8FBF-84E4AAD5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C78295-EBDC-4CA0-8791-C0CC58B3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B97E9D-ED72-491D-8E60-7D4E0E9C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8B796D-92BC-4F0D-B8BA-99954C45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6D0F1D-8DC4-4999-B267-0CE73071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BFD995-3D49-49E9-904A-B700E45A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5CAC99-B6ED-4A17-9589-FFB7E45B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7B839-C323-4DED-9AFA-E8082B3F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9EDA34-649F-44D6-BC4D-187935C7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0339D0-9080-4E36-8172-A5B973CE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2757EB-C458-4290-BAC5-1C3E54EC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value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DD1B45-27C9-46A1-A41C-17A0120F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40D814-E1E0-49B5-B90C-36A13525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16E97E-4B5D-4D08-88ED-28A0AA9DD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EDD347-9692-48C9-A38F-BA08D6B4C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product demo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B73AEB-F548-4355-9F2F-53945948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7C6452-C3E4-431A-BE70-F6E2AB0A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BBBE17-2031-4A3C-A4E5-2D34DF4D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B003AF-E4D5-4CD5-A89C-5E571305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user path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503310-F080-4F07-98EB-1A0103D97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93995E-E969-48F1-AEFA-0E5811BD8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E492C7-E903-4BB5-BCDA-9D8E9782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4D2433-C40A-4E95-897C-4D056E09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Close with next step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562C99-D424-48D6-975F-3CDFE248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93299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FC900A-EA3A-484E-9162-4E660B11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DF0E4F-A1A4-4E3A-841D-17DF0847E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0976B-A307-411B-9B2B-D7AD307D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EB3F8-2D50-425B-A3F2-B80954578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64FD4-B803-4069-8010-438526BF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calm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E8EACA-BEC6-4DA6-81EB-EBE65B24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D88508-7DCA-4772-9F22-C21CBE2E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216B6A-BFF2-4FF7-AE20-9372A0AE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6F0B86-DACE-4017-AB6A-56AF214E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flat during the opening.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D9AB74-964F-4CE3-A83E-B5FC734A9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6BDA2F-35FA-449C-9108-CA42745E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demo section lacks a relaxed tone.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B36069-EBE8-437E-994C-D6EE576AE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CC2EED-126C-4753-AE58-06C76CC4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feels abrupt and rushed.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2AB2E8-DBCD-4080-B883-1528A908C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4D33F9-A136-4A14-9677-F7FF221DA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0FEF8-091F-4779-81A1-A84A0163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4C930C-0A70-43B4-AEEA-5DBD01442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feels warm and welcoming.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C1D8BE-DEED-4625-BBDE-AFF022E9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ECAC34-C010-48F4-888A-5CD8CBB3E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feature slide flows smoothly.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386B25-2158-465C-935B-61C2BBF6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CF08DF-8AC6-487E-894E-D297B728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close feels composed and memorable.</a:t>
            </a:r>
          </a:p>
        </p:txBody>
      </p:sp>
    </p:spTree>
    <p:extLst>
      <p:ext uri="{BB962C8B-B14F-4D97-AF65-F5344CB8AC3E}">
        <p14:creationId xmlns:p14="http://schemas.microsoft.com/office/powerpoint/2010/main" val="14899133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C2A7A5-0479-46FA-AD5C-32576649B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3B1C6-EDA3-48A1-8306-4980C128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6F97F7-BD2A-4DC7-A834-43624687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6E6A53-8EA7-4F39-A761-A677E75F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910A00-4EBE-405A-B306-6C08626D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0D8F6-1172-4E0E-887F-417E2D7E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1132FB-D65C-4EA3-B8FD-FA1679D9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BB4C9-E98D-4938-935E-E778AA59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CF2191-1D68-47C4-B3EF-208B10EC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1E6C0E-2E43-4A15-8780-B54CAC24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They want a gentle intro that keeps investors attentive without feeling loud or busy.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2475C6-ACC5-4E91-B078-2D2FEE60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3316BA-58B7-401E-A12C-93E5DB5FC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9A48FA-1E50-4DE5-B184-ED2BEFF70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17CF64-63A5-49A8-B1C7-1F67B289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WELLNESS BRAND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890E93-1680-4C9A-AB85-2E9C42A3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They need a presentation style that matches a peaceful, thoughtful product image.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9581E0-93B1-4384-9F83-C7243E68B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F6521A-C40F-4A72-BDCA-9C6183FF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C6909D-7D39-4CCF-BF10-D60C4086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C64851-0C99-4F06-9B54-2A7B21C95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SPEAKER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8134D5-E68F-406C-B900-A04820F2B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They need clear slides with a calm audio bed to support confident delivery.</a:t>
            </a:r>
          </a:p>
        </p:txBody>
      </p:sp>
    </p:spTree>
    <p:extLst>
      <p:ext uri="{BB962C8B-B14F-4D97-AF65-F5344CB8AC3E}">
        <p14:creationId xmlns:p14="http://schemas.microsoft.com/office/powerpoint/2010/main" val="4938381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27A774-BE61-43F2-88B2-06D2E6A9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7015F9-3A28-4CAB-B2F1-753E9598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260A2D-25ED-40D7-8D4B-A98B7FBE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4ABC5-2731-44B3-AD71-C677608E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C68FB3-0032-42D3-B432-065472D0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C652FA-AD63-4607-AADD-BD6BF667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86C61-1D79-40D7-A28A-632A8640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BE4BD-0A57-443A-B829-885F2D0F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86231-E553-4260-ACE5-DD123EE8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189265-0E39-4128-9663-F0DA32424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9CE2BC-8BE6-4133-8B2B-76C794F3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1CBECA-09C2-4944-A81B-C2B6AB9E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3F9573-A63B-4F77-9F22-40711AE4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4AD38A-81BF-4B6E-9FB0-202DE62A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884372-4CD7-4C57-B518-D90B3AE79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CEE9DE-F623-4220-92C7-94774948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C53C8B-CA72-4535-9ACF-F5268260E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value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1E7FD3-54A0-42FC-A94B-8257C50B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B3FFB2-5D52-4D10-84F7-66B919485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2B9EEC-B602-4A73-8CC7-5E2C4CD3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56775D-E547-4AE7-A58B-74FAB5CB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65C7A8-7F29-49BD-A942-C4CA9B44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D2C277-A14C-42E1-8F17-B6D0343B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product demo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3EFF7E-F93B-43CF-86F7-A7234E59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D4AAA0-4254-4F59-A3FC-2C0EF2D5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B6A0A6-7831-4427-B07D-2ACADA16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B3C8D0-405A-485E-AD21-83451AD7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250D37-3312-4977-B0EF-65F8F2186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88893D-6B3C-4A3C-B3E1-4CE2ACD2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user path</a:t>
            </a:r>
          </a:p>
        </p:txBody>
      </p:sp>
    </p:spTree>
    <p:extLst>
      <p:ext uri="{BB962C8B-B14F-4D97-AF65-F5344CB8AC3E}">
        <p14:creationId xmlns:p14="http://schemas.microsoft.com/office/powerpoint/2010/main" val="7217103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B5FD45-1362-489F-BE28-7CEC41B4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9E55F-B540-415B-A77B-64D10AC5C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5B6EF-D03D-4966-B635-0A759080A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54B8B-3282-4F4D-9BBE-1CCE0CBA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4A19A-9B9D-4BA7-B48C-9DFAE622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5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calm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394F28-4DA4-4E6A-B1C8-0BED90A85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D1F76-3B4E-40CB-BE5E-D11068A3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7BF61-097D-41F9-B986-8298EE15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calm soundtrack make a wellness app launch deck feel more inviting?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40582B-670E-4001-9404-860A4C95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DA424F-4161-45CB-9D0C-83D57861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0419AD-916F-4EA6-AD26-A2AEC1A3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60A58-2E4F-4C51-B2AB-8E62DF72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Open with value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E06D32-5DEC-492F-96F3-339D9462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FDFF6F-D0EB-42B9-B458-CF4C0531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B5712A-E4CF-48C3-8C99-928CBC33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product demo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5D8B8F-FF00-45FB-BF41-0247A314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DE19D9-242C-4C6A-B759-F21C4D5C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5C458E-DC0B-4D57-9245-5D0F8595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next step</a:t>
            </a:r>
          </a:p>
        </p:txBody>
      </p:sp>
    </p:spTree>
    <p:extLst>
      <p:ext uri="{BB962C8B-B14F-4D97-AF65-F5344CB8AC3E}">
        <p14:creationId xmlns:p14="http://schemas.microsoft.com/office/powerpoint/2010/main" val="4469248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64250D-3827-4223-8F74-9F3E7B24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BCBEA9-B96B-4DFD-80CC-6F0588F7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D3A040-3F31-4A5F-89FE-380DA015D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670865-0F1E-416B-B598-BA8B6E2D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809F0F-1D25-40AA-B43B-9B920665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calm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470563-7905-48F9-A6D8-78C2887C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1211B-9BE0-4F68-B186-06CE0D80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A0D3C-925D-4E41-9368-C752C85A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E2A95B-22E0-43B3-9535-55E9C93C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5C4F6-FA6B-4933-8060-652271032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D4D129-C968-49F3-983C-5A47E660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5F09E3-53AE-4DA0-A6B0-6D39FD308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B60575-F870-4AB8-8944-A609D876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B06D9F-EBAE-485C-9518-076CAE7D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value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ABCAE-7510-43C1-8670-0B5CFF37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0DFF36-68C0-4DD7-B6D7-08F7F49B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2CD88D-F77A-4FE9-A653-8898F043F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0115C6-98F5-428D-8839-A8CCC94AE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658D9A-8438-4D92-A3EA-038D4ABC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product demo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297625-93E7-429B-994F-73308505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5290C5-E8F1-4099-BFF9-530836FD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F26669-F1BD-4F0F-A287-2E430A86C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EF827C-3842-4353-8094-17FFDA12E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40BA2E-7D00-49FF-B589-1F52E6D3C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Close with next step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DF2576-8175-4A2D-AFC2-6EE9A174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89619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1A03C-74A8-41AF-A9BD-CC186286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A2741-CFB7-4847-885F-ACEDE37A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AE4B3-D57F-48A0-A286-54394F20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soft backdrop keeps the message steady.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EF935B-8029-435C-9021-041B2876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AAA902-F412-475C-A29A-62FFAE51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252537-7AB0-467B-BBAA-4F539882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499B98-BE12-4A8A-8CE7-4530BF0C4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629986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2026-10-01T23:18:38.2390000Z</dcterms:created>
  <dcterms:modified xsi:type="dcterms:W3CDTF">2026-10-01T23:18:38.2390000Z</dcterms:modified>
</coreProperties>
</file>