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420ee8e453b4d44" /><Relationship Type="http://schemas.openxmlformats.org/officeDocument/2006/relationships/extended-properties" Target="/docProps/app.xml" Id="R06bcc15b0dab4197" /><Relationship Type="http://schemas.openxmlformats.org/officeDocument/2006/relationships/officeDocument" Target="/ppt/presentation.xml" Id="R5a593ce2a0d646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1d9e0f61614820"/>
  </p:sldMasterIdLst>
  <p:notesMasterIdLst>
    <p:notesMasterId xmlns:r="http://schemas.openxmlformats.org/officeDocument/2006/relationships" r:id="Rd4b8d718ed5b4a07"/>
  </p:notesMasterIdLst>
  <p:sldIdLst>
    <p:sldId xmlns:r="http://schemas.openxmlformats.org/officeDocument/2006/relationships" id="256" r:id="Rd71e5096dbc04699"/>
    <p:sldId xmlns:r="http://schemas.openxmlformats.org/officeDocument/2006/relationships" id="257" r:id="R9cdad3f181ff4f27"/>
    <p:sldId xmlns:r="http://schemas.openxmlformats.org/officeDocument/2006/relationships" id="258" r:id="R868e13e6df7d4e61"/>
    <p:sldId xmlns:r="http://schemas.openxmlformats.org/officeDocument/2006/relationships" id="259" r:id="Rd095b0d9d8ff421b"/>
    <p:sldId xmlns:r="http://schemas.openxmlformats.org/officeDocument/2006/relationships" id="260" r:id="R3a16bd3f18ca414b"/>
    <p:sldId xmlns:r="http://schemas.openxmlformats.org/officeDocument/2006/relationships" id="261" r:id="R1796b928642746e7"/>
    <p:sldId xmlns:r="http://schemas.openxmlformats.org/officeDocument/2006/relationships" id="262" r:id="Rec660d6e88714a27"/>
    <p:sldId xmlns:r="http://schemas.openxmlformats.org/officeDocument/2006/relationships" id="263" r:id="Radd4c76d0474468f"/>
    <p:sldId xmlns:r="http://schemas.openxmlformats.org/officeDocument/2006/relationships" id="264" r:id="R8db332936a2d464f"/>
    <p:sldId xmlns:r="http://schemas.openxmlformats.org/officeDocument/2006/relationships" id="265" r:id="Rc2ba9d00361f483b"/>
    <p:sldId xmlns:r="http://schemas.openxmlformats.org/officeDocument/2006/relationships" id="266" r:id="R5ce47409addc4e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fdd5a8fbc44daa" /><Relationship Type="http://schemas.openxmlformats.org/officeDocument/2006/relationships/slideMaster" Target="/ppt/slideMasters/slideMaster1.xml" Id="R401d9e0f61614820" /><Relationship Type="http://schemas.openxmlformats.org/officeDocument/2006/relationships/notesMaster" Target="/ppt/notesMasters/notesMaster1.xml" Id="Rd4b8d718ed5b4a07" /><Relationship Type="http://schemas.openxmlformats.org/officeDocument/2006/relationships/presProps" Target="/ppt/presProps.xml" Id="Rf3680e9973804bac" /><Relationship Type="http://schemas.openxmlformats.org/officeDocument/2006/relationships/tableStyles" Target="/ppt/tableStyles.xml" Id="Ra58c334e7e0347bd" /><Relationship Type="http://schemas.openxmlformats.org/officeDocument/2006/relationships/slide" Target="/ppt/slides/slide1.xml" Id="Rd71e5096dbc04699" /><Relationship Type="http://schemas.openxmlformats.org/officeDocument/2006/relationships/slide" Target="/ppt/slides/slide2.xml" Id="R9cdad3f181ff4f27" /><Relationship Type="http://schemas.openxmlformats.org/officeDocument/2006/relationships/slide" Target="/ppt/slides/slide3.xml" Id="R868e13e6df7d4e61" /><Relationship Type="http://schemas.openxmlformats.org/officeDocument/2006/relationships/slide" Target="/ppt/slides/slide4.xml" Id="Rd095b0d9d8ff421b" /><Relationship Type="http://schemas.openxmlformats.org/officeDocument/2006/relationships/slide" Target="/ppt/slides/slide5.xml" Id="R3a16bd3f18ca414b" /><Relationship Type="http://schemas.openxmlformats.org/officeDocument/2006/relationships/slide" Target="/ppt/slides/slide6.xml" Id="R1796b928642746e7" /><Relationship Type="http://schemas.openxmlformats.org/officeDocument/2006/relationships/slide" Target="/ppt/slides/slide7.xml" Id="Rec660d6e88714a27" /><Relationship Type="http://schemas.openxmlformats.org/officeDocument/2006/relationships/slide" Target="/ppt/slides/slide8.xml" Id="Radd4c76d0474468f" /><Relationship Type="http://schemas.openxmlformats.org/officeDocument/2006/relationships/slide" Target="/ppt/slides/slide9.xml" Id="R8db332936a2d464f" /><Relationship Type="http://schemas.openxmlformats.org/officeDocument/2006/relationships/slide" Target="/ppt/slides/slide10.xml" Id="Rc2ba9d00361f483b" /><Relationship Type="http://schemas.openxmlformats.org/officeDocument/2006/relationships/slide" Target="/ppt/slides/slide11.xml" Id="R5ce47409addc4e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8f35ad3070744a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cb42fd12cfd4294" /><Relationship Type="http://schemas.openxmlformats.org/officeDocument/2006/relationships/notesMaster" Target="/ppt/notesMasters/notesMaster1.xml" Id="R5c1a54bd55764b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6bcc1eaf9504f71" /><Relationship Type="http://schemas.openxmlformats.org/officeDocument/2006/relationships/notesMaster" Target="/ppt/notesMasters/notesMaster1.xml" Id="R909b28b6d52940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1436c6d7984337" /><Relationship Type="http://schemas.openxmlformats.org/officeDocument/2006/relationships/notesMaster" Target="/ppt/notesMasters/notesMaster1.xml" Id="R40806b28ce274f0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c033bbac8b24cd4" /><Relationship Type="http://schemas.openxmlformats.org/officeDocument/2006/relationships/notesMaster" Target="/ppt/notesMasters/notesMaster1.xml" Id="R30f0fa76a21742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ff35470adec4480" /><Relationship Type="http://schemas.openxmlformats.org/officeDocument/2006/relationships/notesMaster" Target="/ppt/notesMasters/notesMaster1.xml" Id="R652e7b81dd8a41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5bc6509a15449e" /><Relationship Type="http://schemas.openxmlformats.org/officeDocument/2006/relationships/notesMaster" Target="/ppt/notesMasters/notesMaster1.xml" Id="R4747438c737043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305d278a5824edc" /><Relationship Type="http://schemas.openxmlformats.org/officeDocument/2006/relationships/notesMaster" Target="/ppt/notesMasters/notesMaster1.xml" Id="Rf0dc073c78a8425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b1d79b32c174be3" /><Relationship Type="http://schemas.openxmlformats.org/officeDocument/2006/relationships/notesMaster" Target="/ppt/notesMasters/notesMaster1.xml" Id="R9271c5b5cd2048c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275d06a8b8e47d6" /><Relationship Type="http://schemas.openxmlformats.org/officeDocument/2006/relationships/notesMaster" Target="/ppt/notesMasters/notesMaster1.xml" Id="Re04340149d6e4cf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156e231477341ca" /><Relationship Type="http://schemas.openxmlformats.org/officeDocument/2006/relationships/notesMaster" Target="/ppt/notesMasters/notesMaster1.xml" Id="Rcc8ce5ca9a7046d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cf957c7b74451f" /><Relationship Type="http://schemas.openxmlformats.org/officeDocument/2006/relationships/notesMaster" Target="/ppt/notesMasters/notesMaster1.xml" Id="Ra9190275180842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cc105a23d4476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3d0c4c1ed1b4b0f" /><Relationship Type="http://schemas.openxmlformats.org/officeDocument/2006/relationships/slideLayout" Target="/ppt/slideLayouts/slideLayout1.xml" Id="Rdd05deceb163475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05deceb163475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25a1acc0f84a7e" /><Relationship Type="http://schemas.openxmlformats.org/officeDocument/2006/relationships/image" Target="/ppt/media/image.png" Id="R563347976eb84dc4" /><Relationship Type="http://schemas.openxmlformats.org/officeDocument/2006/relationships/notesSlide" Target="/ppt/notesSlides/notesSlide1.xml" Id="R9862f338dab54b4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dbca6a9f424ed3" /><Relationship Type="http://schemas.openxmlformats.org/officeDocument/2006/relationships/notesSlide" Target="/ppt/notesSlides/notesSlide2.xml" Id="Rd432835ecbb14e5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8357a51a6344a8" /><Relationship Type="http://schemas.openxmlformats.org/officeDocument/2006/relationships/notesSlide" Target="/ppt/notesSlides/notesSlide3.xml" Id="Rfb7981cd342b40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0f55aa07114882" /><Relationship Type="http://schemas.openxmlformats.org/officeDocument/2006/relationships/notesSlide" Target="/ppt/notesSlides/notesSlide4.xml" Id="Ra0151cbe5e624c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a07b1952ac4fa2" /><Relationship Type="http://schemas.openxmlformats.org/officeDocument/2006/relationships/notesSlide" Target="/ppt/notesSlides/notesSlide5.xml" Id="Rf8a09a2d7f8b4f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4fdee335d04c48" /><Relationship Type="http://schemas.openxmlformats.org/officeDocument/2006/relationships/notesSlide" Target="/ppt/notesSlides/notesSlide6.xml" Id="Rdbc73183d00b45f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56b307dfc84502" /><Relationship Type="http://schemas.openxmlformats.org/officeDocument/2006/relationships/notesSlide" Target="/ppt/notesSlides/notesSlide7.xml" Id="Re10e6ed47d574f0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325fd423674278" /><Relationship Type="http://schemas.openxmlformats.org/officeDocument/2006/relationships/notesSlide" Target="/ppt/notesSlides/notesSlide8.xml" Id="R3fe5b2419e1540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d989adec254602" /><Relationship Type="http://schemas.openxmlformats.org/officeDocument/2006/relationships/notesSlide" Target="/ppt/notesSlides/notesSlide9.xml" Id="R9c233742e90e42e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b6c62270304b6a" /><Relationship Type="http://schemas.openxmlformats.org/officeDocument/2006/relationships/notesSlide" Target="/ppt/notesSlides/notesSlide10.xml" Id="R7af755ad2ae04e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791665914e4221" /><Relationship Type="http://schemas.openxmlformats.org/officeDocument/2006/relationships/notesSlide" Target="/ppt/notesSlides/notesSlide11.xml" Id="R21239740aa2b46e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6D88D3-3C58-4517-97DA-6E689EBAC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34EBA7-97B7-4DAC-9269-54D6E067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9880DA-E721-4464-A20F-872CFDD0B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Campaign Retrospective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552A0A-B674-4FEA-A36A-291C34CD8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winter launch recap for Northstar Coffee’s holiday campaign and what it taught the team.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660812-1C78-4E73-85EE-2E11ED40D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BCC67-873F-44FF-9139-B40F92F5C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3324D2-264B-4B04-ACD0-3763ED355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631FBE-F57E-4852-BF7F-861C12975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3347976eb84dc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883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C66C1C-B054-4753-9A3F-3107DCEA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E28869-EF1E-442A-B488-444CF0DFA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6791AF-FD8D-4DDF-8F9F-83B9B4642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910E0A-DC5E-4588-A57A-C2F85FEB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CBD739-1A19-4C9E-9EF7-95CF0802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9D18AD-9ED0-4D20-8456-DCB51710F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7B17F3-A6AE-4D00-A059-50DFD90BA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504E20-8B4E-48D5-9168-BAB2CD24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C92D4A-B230-43CF-8AFF-AA9DE5B4B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4F12A1-188D-4074-B178-4B69BCDE6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99D3F2-EEDB-4A28-8D4D-268897B3B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232650-EAFE-4A29-BF6F-54879929E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Channel Performance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E17A53-D6EE-40A4-80E9-256CF47F7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channel results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05C05F-18CA-4C86-8294-BFE0FB8E7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91AD08-2FC8-4831-B01B-EE3DEE87F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265131-D79C-47C8-8949-AA7C7E26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Learnings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A81624-4272-428A-B6C6-5AE0BCACC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to brief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2310CA-1BDA-4B9B-8E02-F210F4E18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5E1626-5C80-4B31-BF13-8B0F03415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D0A8C8-4F28-4DEB-85EF-B2E4A750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Actions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440E04-B7A5-408D-973F-04761EF2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Capture team lessons</a:t>
            </a:r>
          </a:p>
        </p:txBody>
      </p:sp>
    </p:spTree>
    <p:extLst>
      <p:ext uri="{BB962C8B-B14F-4D97-AF65-F5344CB8AC3E}">
        <p14:creationId xmlns:p14="http://schemas.microsoft.com/office/powerpoint/2010/main" val="15794571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07291A-A198-438F-942C-2A5B6A152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D94D8-874D-4420-88BD-6D5FC426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EA067E-531D-4900-A961-7BFBE90A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F67B21-4813-469A-8AF2-C56CC9C6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CFE27E-0EA0-4888-BE55-6B934AFCB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results, lessons, and next steps from one campaign.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71927B-35EC-47D9-BF35-C28243F18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54C37C-B3AA-472D-8A7F-847ADDB75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149654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ABC65C-4698-42D7-8334-A65F6FE6D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518650-1166-4F96-853F-1050A950C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133807-C139-4184-93FC-9DEB7645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5BE18-0689-4FE7-A174-88DE3EDAC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AE1690-473B-4DAB-AC5A-68A49D927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5740CD-11A2-4165-920B-817A0C861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A3FE92-4C00-40B6-935E-16F55F21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38959E-7A56-40CA-B81C-E54EAE02B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627D7E-C777-4DA6-B7A2-1F60D8230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6A472A-D43D-4361-9B9F-E6EE932D3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AE68ED-543E-46DD-845B-EEDC913B3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2CFD22-2414-4F2D-B91C-B74951FD0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B00D31-415A-444C-A802-760D6A579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0CA85B-C757-446E-9DEE-269306E8A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channel results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6EE0F0-38E1-48C3-AC2D-FA4919C5D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A2C919-26A1-48EB-ABBD-279A5D5F3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C9C4F4-BD47-44A7-BBCB-3CC6FCD77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B1ADEE-80F5-4678-B495-0E6CDACD4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E457B7-33D2-450F-930F-5BE36BDB9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Compare to brief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9925C2-8B1F-47E9-9CCD-9EA2E9007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807137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2DD347-1A70-459B-9317-BB45652FA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EA279E-3C9A-4439-B838-63D7EC87B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27DCA6-43A0-41B7-B2D3-EFC88840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4B05BA-5EC6-4C42-AF92-DC1CB998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57C7BC-BCEB-4FD9-9231-D0EE5D40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49A550-CCD7-4D1F-A290-12724F516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0A6A69-AF2B-442E-8A4A-8A62457CC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6B1BD0-4B36-4EF8-A430-8635E9CE9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FB0F99-3C08-4BCC-ABBE-D87D34473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06AAE4-62BF-4E57-AA0F-E167A75FA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A7F059-FF1D-4A10-B2E3-A79C8FC3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66115E-793E-4121-B890-8D21BC8D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70FE2F-2286-42BD-8856-5A08F66FB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channel results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E42552-C9A5-4288-A4BE-E88015F8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F680F8-1F29-408D-A961-2BA3BE262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16CAF2-B150-4DEE-9813-DEE3989FF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98D932-0C92-4592-A94A-53EDD470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Compare to brief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C64751-6644-4028-9A3B-513FCCDC1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CDA420-78ED-481F-9D6D-71703E376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097CA7-7AE8-4811-8C60-A3DF1A8A3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FDCD7D-F0B7-4889-94A8-09A3AB900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Capture team lessons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9F8EF1-7B5D-434D-A293-89FA6DF8B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402261-3400-4234-8A29-3D441868C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227A7E-0433-460E-8C65-F2C028E24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AD99B7-9D26-4C89-8F85-FA9E8567D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next launch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C81947A-FD20-481A-B854-8966AAF49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588927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4A0EDB-AB9F-4C76-99C6-15058BA66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3F6F76-B982-4CA2-8242-D36F382F1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C13ECA-4ADF-473B-BAA1-88A5CAE1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136F01-2C30-418F-AD86-6CA28ED96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AE082-CB0A-40EA-B4D0-884771931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111212-904A-4F44-AF39-193CCBC0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104B07-ACC3-46E9-A1F5-B7C709950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29F9A0-5D5D-41E8-AAC7-5584F39A4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4C9F65-4206-43C4-AD59-ED83EB669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Results were scattered across channels.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36334E-E4E1-4BC3-8162-5CCE80001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347EAC-651A-4F3A-95E2-EC1460000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lacked a shared readout.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232C94-0D26-45B5-8CDE-68A4D69A2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4FFBC1-2217-4F32-99DF-6DDE3CF08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steps were not clearly defined.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E169BB-C705-4B93-AE67-52C36B7E0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3F7991-9563-4B66-A024-80ED56296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CADF1F-91BC-45F5-9D92-061562818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2B6A51-2F9C-4703-AEED-0BD2E62CB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1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Findings are grouped into one clear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93C41D-249B-45F9-A3A3-E363DCDA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73D523-8F0E-4CC5-B64A-1F4D32288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agrees on key takeaways.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F25FF2-737F-48B2-A455-198D9A8ED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4DB647-28B0-4243-8A3B-C7EB793EA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Follow-up actions are easy to assign.</a:t>
            </a:r>
          </a:p>
        </p:txBody>
      </p:sp>
    </p:spTree>
    <p:extLst>
      <p:ext uri="{BB962C8B-B14F-4D97-AF65-F5344CB8AC3E}">
        <p14:creationId xmlns:p14="http://schemas.microsoft.com/office/powerpoint/2010/main" val="121436403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82F1F5-E962-48AA-BD4F-75E98A64C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4A320F-887D-485B-AC73-7476772FE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481800-2106-4CC5-AA38-2CBF434B5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C70CC6-9F0E-4132-9F69-E52E98F03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C6A849-65A2-444C-9227-AD7B48BA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E07913-7F26-45A4-80DB-CAE9092CC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B4AF5-A5B5-4455-B330-53931B7E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61BD6E-F618-4D75-9F83-A3EE86E9A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81D2B4-04A2-4ED0-8D0A-4B2C76D3B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6AD11E-435B-463E-91B6-BCF4215B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recap of what worked, what missed, and what to change next time.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3A7CA8-10CA-407B-B408-A33DCB24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EEF73A-EE6A-452D-B920-47F88D546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7808BC-EEEF-47AF-9516-A4E5CB1DF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762CDC-4A8F-4E47-8778-BD0C3A6E4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92F69A-6794-4596-A833-1C07F008E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story of the campaign’s impact and alignment with brand goals.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4D8995-A31E-4A3F-8DCF-36B397210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868C69-7978-437E-AD9D-E9107124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7A4B7D-3FA4-4BB7-A9C5-7C88DC466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7CC4AA-EB83-4760-B285-4516D5727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54A64D-B5EE-4CC9-A060-4DFEB7AE1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feedback on messaging, visuals, and audience response to refine future work.</a:t>
            </a:r>
          </a:p>
        </p:txBody>
      </p:sp>
    </p:spTree>
    <p:extLst>
      <p:ext uri="{BB962C8B-B14F-4D97-AF65-F5344CB8AC3E}">
        <p14:creationId xmlns:p14="http://schemas.microsoft.com/office/powerpoint/2010/main" val="777076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AD83E4B-2243-456A-9F12-3C06FB44D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BF7DE6-6ECD-41E1-862B-4235EBD0E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31AB40-D9FF-412E-A55E-B3D6A14E0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FB71F5-9C55-48F2-BD4B-ACC3D0C7A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C335AE-8B7D-4D6E-A7C5-3DF654364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B0A132-573C-4083-9AF5-333CF933C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1824E6-9DE5-479F-92E2-4C4929143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310911-9422-4CA0-9811-57DB886F7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4B4874-0EC6-4B74-9B3E-61A867417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3E5CA7-2D6C-48CE-8013-46995063F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BCF687-4AC6-4566-9475-6B2EC09B4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57CE6C-E195-4BEF-819F-67D9E7BE5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7EEB01-83C0-4BBE-86FA-019E1AC2E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48F973-AAAA-478B-AA01-97C13C10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D58D71-AFE8-4579-807F-8ACDAFA66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05CEF8-832F-4B6B-8425-E8650B889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33BC9B-8633-4413-B18A-3FCFA4414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channel results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D949C6-8BB8-45A4-AA62-59B9761A6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AB30C6-62E3-4C5E-B08B-6CB8B500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FF9A89-DFB2-4303-9C48-ABBD53A79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E29E81-687D-43F4-87B5-DDB72A1E9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841991-E68C-49D1-9AC1-EF637EF3E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E48188-8C1D-46E5-AFE8-0C99C0017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Compare to brief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19E474-47F0-48F3-BCDA-C5DCE97C4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FAAB9B-0E59-44B3-BD33-E227DD79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830BC6-1246-4423-8DF8-1A8607790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943D30-BEB2-4B66-AE4F-C34C34DE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E08A352-931A-4726-A157-2B60AFA6C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2AE7FA8-8154-4F5C-9E4A-6B0654A4D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Capture team lessons</a:t>
            </a:r>
          </a:p>
        </p:txBody>
      </p:sp>
    </p:spTree>
    <p:extLst>
      <p:ext uri="{BB962C8B-B14F-4D97-AF65-F5344CB8AC3E}">
        <p14:creationId xmlns:p14="http://schemas.microsoft.com/office/powerpoint/2010/main" val="5857149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16AB91-93C1-47AF-80A6-BD63EAA3A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6B3BDA-95AB-42CA-82A5-F5941EFD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958033-70FA-4004-9A08-3CC2F206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4DF5E2-ECD1-4217-9B58-AED5E6F11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B27709-3C17-4BF1-8903-ED3207A11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355B6-2ABE-4BA6-83F4-37C4FC08E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AE355D-87CA-43EB-AF8D-AC16FE5BE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0AF4E1-65EE-467B-B49A-6ECE1A05F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0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did Northstar Coffee learn from its holiday launch, and how should the next campaign change?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664EFD-7BFA-405C-88A6-D5D873E8C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05CD3D-4793-4988-AE8D-959F2FA3A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FA13B6-408D-4C39-9A61-40791B310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60A666-EBF9-452C-B359-7484834C4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channel results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A2EF88-FFF8-4C4A-910D-5353E2897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B04181-ED29-4755-B6A1-D805F638C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498D49-BEF2-44AA-B21C-DEE09AAD0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to brief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F36E4F-8FC5-4D60-8E02-143B0A65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1E5EA3-C86A-4E4A-A72A-7D9558C77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5ADAF6-E725-4B9B-99E9-E94899868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next launch</a:t>
            </a:r>
          </a:p>
        </p:txBody>
      </p:sp>
    </p:spTree>
    <p:extLst>
      <p:ext uri="{BB962C8B-B14F-4D97-AF65-F5344CB8AC3E}">
        <p14:creationId xmlns:p14="http://schemas.microsoft.com/office/powerpoint/2010/main" val="20016247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1B9067-4E61-4B87-8CB3-F0668E8B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77AE4E-7BED-4A40-A12D-AAD974BCF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7A9FD5-779E-42F2-9230-1EF41EF2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31F661-9B26-4025-933C-D75EC16F6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2651E6-66EE-4353-A9EF-6B1AB00C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033462-0AD9-4173-9ECE-674E7ED5B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D37C2F-27DD-46FC-A5D9-8CB7BA8CC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646201-C2CA-4B07-92EB-7FEFD6651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333817-C857-4560-A0DF-51419C14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DE59EE-B83C-4466-9A1D-BDEF14F6C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AB38A2-2E6B-4982-B1E7-3594CC75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20AA89-99EB-4140-AD29-CBC7CEC26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5EFBF1-DBA3-4156-87A4-B4175F726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C60A4F-058F-47BA-AB67-3838191DB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channel results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2300F5-7702-4E4A-A275-54861C80C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DB3049-0D8A-4B32-A7C6-CA32F175B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ED03CF-ED88-413F-A7F5-44A8FC57E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646BBE-FBA3-466D-9649-8B9D5D12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F10FE7-3E9C-4A9D-8422-D1585E9C0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Compare to brief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830C03-236C-4BA6-B3A6-460BEEBF1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20C102-D4DE-4DD1-9257-18F8437CE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E67B41-FE1F-4D8C-B562-5A3F7793C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BFC400-A5FB-479C-9872-62FCAC67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129952-DD9D-49E8-B772-DAA864FD3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next launch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F6F4BC-7ED8-411E-B3D8-D2C9AD0D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755875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9C77AB-F7BD-44D6-97F8-3D5015019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79378F-EBB7-46DD-8A89-949AC103F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F02AAA-9DD9-4D03-86BC-D5AA091C6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campaign notes into clear next steps.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56A29D-1FD6-437B-943D-F05AA77F5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FD4A2D-8EA9-484F-BED7-2DF17F9D5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698C55-D3E1-4522-8616-FAE07296F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19E02-1F41-46C1-93AD-F1F756DD0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045470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2026-09-30T15:28:34.9960000Z</dcterms:created>
  <dcterms:modified xsi:type="dcterms:W3CDTF">2026-09-30T15:28:34.9960000Z</dcterms:modified>
</coreProperties>
</file>