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d15af649a12942f3" /><Relationship Type="http://schemas.openxmlformats.org/officeDocument/2006/relationships/extended-properties" Target="/docProps/app.xml" Id="R038f33f3cf7547ca" /><Relationship Type="http://schemas.openxmlformats.org/officeDocument/2006/relationships/officeDocument" Target="/ppt/presentation.xml" Id="R2beadbb6c54c4e73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fc224af4b9cc4c4c"/>
  </p:sldMasterIdLst>
  <p:notesMasterIdLst>
    <p:notesMasterId xmlns:r="http://schemas.openxmlformats.org/officeDocument/2006/relationships" r:id="R03c14a51e6a34d46"/>
  </p:notesMasterIdLst>
  <p:sldIdLst>
    <p:sldId xmlns:r="http://schemas.openxmlformats.org/officeDocument/2006/relationships" id="256" r:id="Ra44adf70229b4c52"/>
    <p:sldId xmlns:r="http://schemas.openxmlformats.org/officeDocument/2006/relationships" id="257" r:id="Rde6d1757fd9c4797"/>
    <p:sldId xmlns:r="http://schemas.openxmlformats.org/officeDocument/2006/relationships" id="258" r:id="R6f663b9ab5be4875"/>
    <p:sldId xmlns:r="http://schemas.openxmlformats.org/officeDocument/2006/relationships" id="259" r:id="R9b0752c0e00d4640"/>
    <p:sldId xmlns:r="http://schemas.openxmlformats.org/officeDocument/2006/relationships" id="260" r:id="Rb693a63f6db64741"/>
    <p:sldId xmlns:r="http://schemas.openxmlformats.org/officeDocument/2006/relationships" id="261" r:id="R2ca27da558504252"/>
    <p:sldId xmlns:r="http://schemas.openxmlformats.org/officeDocument/2006/relationships" id="262" r:id="R9c2a38ead10c4127"/>
    <p:sldId xmlns:r="http://schemas.openxmlformats.org/officeDocument/2006/relationships" id="263" r:id="Rf32d84f420ce4306"/>
    <p:sldId xmlns:r="http://schemas.openxmlformats.org/officeDocument/2006/relationships" id="264" r:id="R0668785e2a0f463f"/>
    <p:sldId xmlns:r="http://schemas.openxmlformats.org/officeDocument/2006/relationships" id="265" r:id="R1f19f2fe67be4a34"/>
    <p:sldId xmlns:r="http://schemas.openxmlformats.org/officeDocument/2006/relationships" id="266" r:id="Rb3107c38e7a7420b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9d5522b3268c4f79" /><Relationship Type="http://schemas.openxmlformats.org/officeDocument/2006/relationships/slideMaster" Target="/ppt/slideMasters/slideMaster1.xml" Id="Rfc224af4b9cc4c4c" /><Relationship Type="http://schemas.openxmlformats.org/officeDocument/2006/relationships/notesMaster" Target="/ppt/notesMasters/notesMaster1.xml" Id="R03c14a51e6a34d46" /><Relationship Type="http://schemas.openxmlformats.org/officeDocument/2006/relationships/presProps" Target="/ppt/presProps.xml" Id="Rf7aa80070ab44b12" /><Relationship Type="http://schemas.openxmlformats.org/officeDocument/2006/relationships/tableStyles" Target="/ppt/tableStyles.xml" Id="R0f674ee873d04090" /><Relationship Type="http://schemas.openxmlformats.org/officeDocument/2006/relationships/slide" Target="/ppt/slides/slide1.xml" Id="Ra44adf70229b4c52" /><Relationship Type="http://schemas.openxmlformats.org/officeDocument/2006/relationships/slide" Target="/ppt/slides/slide2.xml" Id="Rde6d1757fd9c4797" /><Relationship Type="http://schemas.openxmlformats.org/officeDocument/2006/relationships/slide" Target="/ppt/slides/slide3.xml" Id="R6f663b9ab5be4875" /><Relationship Type="http://schemas.openxmlformats.org/officeDocument/2006/relationships/slide" Target="/ppt/slides/slide4.xml" Id="R9b0752c0e00d4640" /><Relationship Type="http://schemas.openxmlformats.org/officeDocument/2006/relationships/slide" Target="/ppt/slides/slide5.xml" Id="Rb693a63f6db64741" /><Relationship Type="http://schemas.openxmlformats.org/officeDocument/2006/relationships/slide" Target="/ppt/slides/slide6.xml" Id="R2ca27da558504252" /><Relationship Type="http://schemas.openxmlformats.org/officeDocument/2006/relationships/slide" Target="/ppt/slides/slide7.xml" Id="R9c2a38ead10c4127" /><Relationship Type="http://schemas.openxmlformats.org/officeDocument/2006/relationships/slide" Target="/ppt/slides/slide8.xml" Id="Rf32d84f420ce4306" /><Relationship Type="http://schemas.openxmlformats.org/officeDocument/2006/relationships/slide" Target="/ppt/slides/slide9.xml" Id="R0668785e2a0f463f" /><Relationship Type="http://schemas.openxmlformats.org/officeDocument/2006/relationships/slide" Target="/ppt/slides/slide10.xml" Id="R1f19f2fe67be4a34" /><Relationship Type="http://schemas.openxmlformats.org/officeDocument/2006/relationships/slide" Target="/ppt/slides/slide11.xml" Id="Rb3107c38e7a7420b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d333c89e3d524cda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990993dc10644b63" /><Relationship Type="http://schemas.openxmlformats.org/officeDocument/2006/relationships/notesMaster" Target="/ppt/notesMasters/notesMaster1.xml" Id="R7f6f9e80c46f43a9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83ce5153f3734a84" /><Relationship Type="http://schemas.openxmlformats.org/officeDocument/2006/relationships/notesMaster" Target="/ppt/notesMasters/notesMaster1.xml" Id="Raa2331ae6f2f4fdb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4b452664baef4683" /><Relationship Type="http://schemas.openxmlformats.org/officeDocument/2006/relationships/notesMaster" Target="/ppt/notesMasters/notesMaster1.xml" Id="R32ece441fe324154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8efa1ef8dbbb4827" /><Relationship Type="http://schemas.openxmlformats.org/officeDocument/2006/relationships/notesMaster" Target="/ppt/notesMasters/notesMaster1.xml" Id="R539448b8a1604817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ea81c8ad0169445b" /><Relationship Type="http://schemas.openxmlformats.org/officeDocument/2006/relationships/notesMaster" Target="/ppt/notesMasters/notesMaster1.xml" Id="R6d9c7dced29d4b33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808fa3e4108a48e6" /><Relationship Type="http://schemas.openxmlformats.org/officeDocument/2006/relationships/notesMaster" Target="/ppt/notesMasters/notesMaster1.xml" Id="R6e788700ff244f4e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6c2d1341c892472a" /><Relationship Type="http://schemas.openxmlformats.org/officeDocument/2006/relationships/notesMaster" Target="/ppt/notesMasters/notesMaster1.xml" Id="Rbe6501818e644c19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e4aa2f8dd0b04963" /><Relationship Type="http://schemas.openxmlformats.org/officeDocument/2006/relationships/notesMaster" Target="/ppt/notesMasters/notesMaster1.xml" Id="R835c9139e1b44261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2231221e01f84b87" /><Relationship Type="http://schemas.openxmlformats.org/officeDocument/2006/relationships/notesMaster" Target="/ppt/notesMasters/notesMaster1.xml" Id="Re508145d4c834cb0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d616203d6f054a2d" /><Relationship Type="http://schemas.openxmlformats.org/officeDocument/2006/relationships/notesMaster" Target="/ppt/notesMasters/notesMaster1.xml" Id="R38e824c3abe14651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d5179843496c4bca" /><Relationship Type="http://schemas.openxmlformats.org/officeDocument/2006/relationships/notesMaster" Target="/ppt/notesMasters/notesMaster1.xml" Id="Re18f12f01a7f4b7c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9f1ae34ce9540bf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605a2645cf9a4097" /><Relationship Type="http://schemas.openxmlformats.org/officeDocument/2006/relationships/slideLayout" Target="/ppt/slideLayouts/slideLayout1.xml" Id="R30b641600e8048a8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30b641600e8048a8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4796b1ab53345e8" /><Relationship Type="http://schemas.openxmlformats.org/officeDocument/2006/relationships/image" Target="/ppt/media/image.png" Id="Rb61b0690b39644bc" /><Relationship Type="http://schemas.openxmlformats.org/officeDocument/2006/relationships/notesSlide" Target="/ppt/notesSlides/notesSlide1.xml" Id="R4f88bb494f3c4e6d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5561bc2615342df" /><Relationship Type="http://schemas.openxmlformats.org/officeDocument/2006/relationships/notesSlide" Target="/ppt/notesSlides/notesSlide2.xml" Id="Rd91302f82c374555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210455f175b4efb" /><Relationship Type="http://schemas.openxmlformats.org/officeDocument/2006/relationships/notesSlide" Target="/ppt/notesSlides/notesSlide3.xml" Id="Ra6994a9cd33e4718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09da5e8cef042fe" /><Relationship Type="http://schemas.openxmlformats.org/officeDocument/2006/relationships/notesSlide" Target="/ppt/notesSlides/notesSlide4.xml" Id="R0bced081919144ec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2c1686d153d4118" /><Relationship Type="http://schemas.openxmlformats.org/officeDocument/2006/relationships/notesSlide" Target="/ppt/notesSlides/notesSlide5.xml" Id="R19d7fccfe44b4528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983e8ef58084751" /><Relationship Type="http://schemas.openxmlformats.org/officeDocument/2006/relationships/notesSlide" Target="/ppt/notesSlides/notesSlide6.xml" Id="R5695d40202a84686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a48bb8590df41d0" /><Relationship Type="http://schemas.openxmlformats.org/officeDocument/2006/relationships/notesSlide" Target="/ppt/notesSlides/notesSlide7.xml" Id="R0a364583782e45c9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7ef1f4241164c5d" /><Relationship Type="http://schemas.openxmlformats.org/officeDocument/2006/relationships/notesSlide" Target="/ppt/notesSlides/notesSlide8.xml" Id="Re4d6f7ffbe474817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d85f346a5f04e9d" /><Relationship Type="http://schemas.openxmlformats.org/officeDocument/2006/relationships/notesSlide" Target="/ppt/notesSlides/notesSlide9.xml" Id="Rd39b4836329f45f2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c9a1028ac2948cc" /><Relationship Type="http://schemas.openxmlformats.org/officeDocument/2006/relationships/notesSlide" Target="/ppt/notesSlides/notesSlide10.xml" Id="Rb4196485d48f4c95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7eec2ccefcd4f9a" /><Relationship Type="http://schemas.openxmlformats.org/officeDocument/2006/relationships/notesSlide" Target="/ppt/notesSlides/notesSlide11.xml" Id="R3bcd576b42744edb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1D5E193-7C10-49EC-BC36-F75EC05B1A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2A0261E-96DF-4835-B974-AF87FB3DB5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18E2D62-C317-4999-A25E-7AC10F06A7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Canva Content Calendar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A592238-240F-426B-9B3E-7077BCBF80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small coffee brand maps a month of posts to launch a new seasonal drink.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BE2D973-81A6-4287-9F88-CACE238407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DE41127-DB75-4916-9981-E33F39EC49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95BCE10-FEAA-4BB0-91ED-94BB23BEF6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55E3DFB-0503-4FF1-ADCB-8DEC539427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OCEAN SIGNAL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61b0690b39644bc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148177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0BD5C6D-5A59-4C69-90ED-2190BCE511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9077FCC-F18D-4907-BD96-42E55883A6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A59BAE1-7BA0-49C9-A8D1-58E31489A3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87719A4-BEF2-4990-9231-63E8820006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4F7611C-B13A-4BF5-A56C-D27DE40FE6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canva content calendar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759427E-5184-410B-A33E-78CBD591F9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1F54075-4AD2-4820-8374-D60B7E13D5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D82E910-48CF-4F01-B5CC-6B27153D48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Campaign Goal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D81906C-7116-48B4-971D-69A4B2EABB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Set campaign goals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10A0EBD-B90E-4479-BC14-94FB158FF1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E3D40D1-5515-495A-945F-D644310E98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BC98FCA-0368-46AD-9D25-28468F567B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Weekly Themes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A512053-3644-4308-BF5C-62B18E647E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Map weekly themes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E7A3416-2505-44A8-9E56-3E6417FB35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FF788E4-8677-4283-9DD9-608A4AF994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E851710-8B31-4BB7-B559-21F1316F7C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Content Formats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9205366-68BC-40DF-B4D1-64F661F8A8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Assign post formats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4C4BC06-AB99-4041-B0EF-F9484695BE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79B17DB-306F-4D54-83D3-407B39B07A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D62A904-5758-40FA-82EE-9DCF3ABD4B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Review Plan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6EB253F-EF0E-4A99-B7AC-D42F0FFEFC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Review approval dates</a:t>
            </a:r>
          </a:p>
        </p:txBody>
      </p:sp>
    </p:spTree>
    <p:extLst>
      <p:ext uri="{BB962C8B-B14F-4D97-AF65-F5344CB8AC3E}">
        <p14:creationId xmlns:p14="http://schemas.microsoft.com/office/powerpoint/2010/main" val="34067677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A6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0F8F3AF-A83E-4FDF-B0CB-E9D505456E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BBC5CEB-1028-452C-85FC-B166E6899B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5CD1532-DCD9-4675-BDF0-EFAEAB7ABD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234366A-AD49-42BE-A9E8-6B3136FA97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2C0EC0B-24A6-4E9D-A1B7-1D60388957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Plan weekly content around one product launch.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E2E381C-4DB7-4556-A9AE-E82536501D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892D6A6-7105-42A0-8B83-556023ED2B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516011653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C88AC1B-636F-46AB-901A-C942AB5627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D9B9671-47F5-47DD-AF39-8D0ED33EEE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F28E6CE-6941-4B3F-B65C-398767BD1A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6B1F13B-B42E-4E15-881D-DC28BF4B77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2A01812-AA32-4B83-9E16-7B860FA354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Three lenses on canva content calendar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771C61F-D4EF-40CA-AEE7-D50D141F96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F4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5865D10-B92D-49F6-BA57-88ECC97BC3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74BC68C-5F20-4778-ACE4-9B704143CB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ACD9DDA-CF8C-4D6E-B0F3-25A202B2E0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canva content calendar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A1B6C08-37CE-4D3C-93B7-0DED28E25F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26F3BE0-4776-4C61-A9A2-6F0F78EF2C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3AB9952-B5EE-49F5-8B4F-A8B1741C5E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28A6F69-180B-4E3E-BB15-4F9F2C89C9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BD39FA0-5C46-410E-97DC-931C7469D7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Plan weekly content around one product la…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981A071-ADA0-4DE0-B807-7BAF993E1D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F2C43AB-6995-4A60-A309-6753E51B2F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F4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8AC4A6E-77BB-4D15-BBA6-7C5CC2C3C0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BEDC71E-445B-434B-BBBC-3CC1F3AB2D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28D0E4A-D26B-42C7-A1F6-77D4BF9609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Marketing: Track live results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908E652-BA4D-4861-81DD-49095C10DB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503226414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4E6E9E85-A54F-4953-BB6D-6E2599E932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B4D4825-519F-42F5-BACE-39DE4C8CD2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C65A6E9-F98D-4C39-9E4B-39D753FC8B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3402A89-388D-41D3-992F-53FB08F5E9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F3BE44E-1013-475B-8AF1-7EE1445DA3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 five-stage Marketing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8AFE769-8833-4F8D-976E-94BEBADFB6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59941D7-DC46-4D3A-947E-375C15AE97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9A246BC-47F3-49E8-9F31-6B55C193FF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D0F987D-6E84-42F1-9E63-CEA367F30C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Set campaign goals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425B826-113D-48E4-8F3F-5A406B73C7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524F0CF-0E41-4DBC-AE5D-F990FF2B9D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5122DA5-7041-4594-98E3-266C6D89CE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F1E9260-A72C-4F50-89F7-CCB74F97F1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Map weekly themes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259BE94-5810-481E-AA47-AAFFD78616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6FB22EE-C654-41D0-898A-3DAD1C7A3E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73A9932-B3AB-41D8-B9BC-BC9C661035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50C2403-4613-43E3-81CD-B745F076C1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Assign post formats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8926D68-D57B-4A4C-8A2D-78414193A3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55B859B-0C70-43F1-9A90-642F10FFF2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55C751D-6BF7-4FBE-B9F3-9E22E9D406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157E3CC-AE76-4C0B-ACF1-B9816EFD7A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Review approval dates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E54F4B7-3B72-4DC9-85C9-029F8C6AC0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CAC078C-182B-46B9-B147-3B7384E767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2913154-8BEC-42C5-8252-B7D6238050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788BE7E-E239-4442-A918-593B5166A2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Track live results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FC81193-9014-49A1-BE76-8630525C75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513514675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5EC37D2-D090-4C4A-95DE-203ECA249F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C8BDA78-5231-4BE5-B501-0626A84EDA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47C41F7-B979-4524-A884-EA2AA113AC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16EE5F8-F573-4D2A-B55E-D444E940F5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93CD157-FD74-4BF7-8A6D-D084309540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canva content calendar: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0C5D46E-EF99-4569-B8CA-FE5F5492C5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D24BCB5-0A43-423A-BF48-611DFEE8CA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50C87CD-1FC2-48B0-9023-EF25A9239E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456E386-3DA9-42A1-8ED7-D641114B01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940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Posts are planned day by day with no clear theme.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F7DEDB8-D6F6-4D89-9599-716BAA79F2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255817B-33EC-494A-8850-021C88C937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607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Design requests arrive too late for smooth review.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6E00A31-F061-452A-B99C-C4BDA6F641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51623E1-4A27-48FE-8206-69773E5882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460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Launch messages get mixed with routine updates.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8AE305A-E95E-4188-B40A-6A17C477BE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C88957F-4BF8-4A80-BD8B-4619D8E0F7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993E59A-A67D-422F-A93E-A7D3D73150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3FC5F3E-84A3-44F2-9104-0D2BA9C333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485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week has a focused message and format.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B476F01-8C8C-44E7-B775-F27432CA32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43352A9-26CF-4549-ADF9-F6664FEDA1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166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Approvals happen before deadlines with less back-and-forth.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22E4010-0022-4F34-8830-8E279B74A1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12723FA-E482-47B3-BB4E-D70FD9458C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349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launch story stays consistent across channels.</a:t>
            </a:r>
          </a:p>
        </p:txBody>
      </p:sp>
    </p:spTree>
    <p:extLst>
      <p:ext uri="{BB962C8B-B14F-4D97-AF65-F5344CB8AC3E}">
        <p14:creationId xmlns:p14="http://schemas.microsoft.com/office/powerpoint/2010/main" val="27878916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E5B9C88-E7B9-4685-8C4C-754E3BB50E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E359B69-6A98-4B65-BA28-BB9D831AE9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A6559A9-81F7-46A8-9F1B-8AFB62B27C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8EADD0F-B942-49F4-844A-2F17D0651C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FE3F8B2-A356-4E69-8669-85117F86BC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5F7178E-3A0A-4A40-B8BB-488F972508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A7C2596-7A6D-44B2-AA87-BAA639F961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C9C76E3-C11F-4432-9483-4F791FECCA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AFAC619-2C37-4DF8-9224-6D52A4B654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SOCIAL MANAGER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F79358E-5572-4B6B-ADB6-7F88D9F67C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clear monthly schedule to keep posts aligned with launches.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301B815-0CE1-42BC-95E1-DD222BD917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DEA77EF-AC23-41B3-ACAC-E0FE752741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068285A-2C7E-4D3B-A6F1-BA1182F3DA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DE23A16-1C70-47DD-BF3D-2873EDB213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BRAND OWNER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7231BD9-C204-4CBD-8B14-C33B2CF2CB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Wants a simple view of what will be posted and when.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2ABF66A-FDFF-43C5-B91D-5D747C4E63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5D69747-2BD4-4D7C-884A-7C47F59F8A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649718D-8290-4CF0-87DD-0B35EC806A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29BC086-3F47-4D69-BAA4-1DCB14AA01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DESIGN LEAD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E61894E-CAE5-4228-8A9D-95CE171CE7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enough lead time to prepare visuals for each content piece.</a:t>
            </a:r>
          </a:p>
        </p:txBody>
      </p:sp>
    </p:spTree>
    <p:extLst>
      <p:ext uri="{BB962C8B-B14F-4D97-AF65-F5344CB8AC3E}">
        <p14:creationId xmlns:p14="http://schemas.microsoft.com/office/powerpoint/2010/main" val="1590958345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3EFDD75F-CEDF-4D61-970E-0BDFF6AB29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316BB3A-4A24-4112-BABE-FCE54712E5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1D41B58-5D2F-4E01-851B-AC1D67FF0E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F6ACA74-8B07-4F98-9FC4-B90ED7192E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0126AB5-CCD4-4B05-8649-FDE6827E46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B327E4F-7AC5-4A7F-BCE6-D6EF8B81DF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85D4584-E782-4279-A05A-D0D703CD85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1338AB1-97A0-450D-942A-D9628405A9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450FE87-AF48-476A-AFFB-EDA43807B9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CEE2AB2-2397-4BFC-BB5B-410EBC928D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9F98208-A3BE-4A7A-A9C7-B8409846E3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Set campaign goals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9FF1292-18BC-408D-9350-4F5CE0459F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5325034-8FE7-482B-ADF4-3A00E0879A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DCCF62C-C4F5-41DC-8F38-A8B1A2A46B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DA56368-6394-4D22-8F60-1D4CB897F7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6CDE98A-7764-4B06-AD82-AD36B69C5F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4328BFC-84E9-4DFE-9D46-1D5C1EF30C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Map weekly themes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8C40496-B03D-45C5-AD77-8EF45A8B04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14CE655-5DA1-4223-B3C1-39F6CC29B7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5D6AB9F-8351-4D1C-8D4C-FCF354B80C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85CF7B3-EC34-40ED-91EA-D8A02BF0EC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A894905-43EF-4DF5-A77A-345E1B67D3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97A2D65-27A1-48B0-88A8-42ECCFFACF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Assign post formats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E1970AA-B927-4E20-ADE7-488E1676EE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0F38D6FE-933F-4702-B7E8-3D57D75637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A067AA23-2219-4E79-BEF6-76E0E91555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ADE714CB-AFB3-4126-92B7-08EC334EF9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AFFB9D01-A39F-4D0C-8F39-6EBE0FCA94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CBA272AC-9DBB-4DF1-84AA-8B0A210D61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Review approval dates</a:t>
            </a:r>
          </a:p>
        </p:txBody>
      </p:sp>
    </p:spTree>
    <p:extLst>
      <p:ext uri="{BB962C8B-B14F-4D97-AF65-F5344CB8AC3E}">
        <p14:creationId xmlns:p14="http://schemas.microsoft.com/office/powerpoint/2010/main" val="2035410251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B5AF7AF-4E26-4362-B851-B27491EB28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E6F0335-949C-483D-A917-7409868557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8EBC717-52C5-477C-B869-7C47D793EC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607E4CB-C56B-4827-8D69-F3036D5D68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74AB427-E80D-4725-BA89-6D6AD2CFF2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canva content calendar: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A6D17E5-5A1F-470C-AB5E-3B8B914648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D966991-6EBC-4DB1-93B0-19BD298677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3745AF1-1471-40B3-9832-6DB16C1141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café organize one month of posts around a new drink launch?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51E5322-6AFC-4A45-9DFC-B4F766203E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2AB6DAE-4E55-40EA-A613-E37A5B5DDD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926669A-15BB-46BD-8C05-C68E58E7FD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2C4B908-2891-43C3-9FCD-FD4AB297F0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Map weekly themes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AD564BC-C4A9-4345-A3D0-1E79979BC9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7F880B5-9C22-498A-8E9D-F28145711A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948A5BB-4D3F-488A-9561-F1BC3D77CD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Assign post formats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3DEE26A-B11C-46DF-84B8-C922564437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588C334-E952-4726-AF39-A2F406D936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B83D179-2A92-4E64-BDED-AEF69BC2CE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Track live results</a:t>
            </a:r>
          </a:p>
        </p:txBody>
      </p:sp>
    </p:spTree>
    <p:extLst>
      <p:ext uri="{BB962C8B-B14F-4D97-AF65-F5344CB8AC3E}">
        <p14:creationId xmlns:p14="http://schemas.microsoft.com/office/powerpoint/2010/main" val="1062155313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175BCCD-9933-4B72-A7CE-AB1BFB79BD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1E53DB9-B98B-4E69-8FF7-B29E43A356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B732967-03AA-4F69-8F1A-F39CA05744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46BDC05-690A-4764-8F60-77E06E191D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D6D774D-E067-4C76-8BBD-EE692FB514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canva content calendar: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120964C-6D6A-4918-AED2-602A1122BF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6FE080F-1D1A-4590-A02B-2F99086157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DD3FE79-957B-472D-B05B-9545A1B619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9F5E187-67EE-4C4D-8CFD-415AA14883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Set campaign goals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183D65E-2A51-49B3-9E1C-5057AEA817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6C6CCF3-162C-498B-949C-E19DDEE70B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EB5B563-D9AB-41F1-A650-CA07337D8B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D054593-5A19-448A-87BA-8477EFDC40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F550AF4-1698-45EB-8CAE-BAC5236436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Map weekly themes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2681C56-4C30-46D5-B6CC-B6B8E26371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33C4C82-EFD6-4482-AFDF-6758164FC3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671482D-1874-4EA6-A67C-09CBFC26A9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ED7902B-C178-4FA2-8B87-B2E01EB9D7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6F83D72-CF2D-4BBE-9667-9487B9427D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Assign post formats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30C8FBA-FC5A-4F20-989E-B3404EDF4E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B550C6C-DBD0-4B52-B51B-96C3BDF0C1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43B606A-97E4-44CA-8D92-DCB6167B33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AF86723-75B7-4AD4-AD5A-3818463347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822AA89-4385-41C6-86C4-E44E32B578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Track live results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AE0FB6D-C2D0-4FA3-ABA7-2F0C6A6628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929203682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EDD6CD2-9674-4C0E-9A33-F41E86A78A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99084AB-1E47-416F-A672-E84A2344EE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AC0876F-E506-4E1B-80F1-AD0EB2ECE3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simple plan keeps every post on message.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A3C3977-6E6C-4FB7-8872-48D4B42135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327DB63-B48B-4FEA-9F7C-EC459A86B3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896BC3D-5523-4A56-BA3E-8903CD613C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D315187-CB61-4BF4-94C6-906258D544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635829083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2026-10-01T08:01:39.6670000Z</dcterms:created>
  <dcterms:modified xsi:type="dcterms:W3CDTF">2026-10-01T08:01:39.6670000Z</dcterms:modified>
</coreProperties>
</file>