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b9aeec4b074815" /><Relationship Type="http://schemas.openxmlformats.org/officeDocument/2006/relationships/extended-properties" Target="/docProps/app.xml" Id="R7daa9214df994487" /><Relationship Type="http://schemas.openxmlformats.org/officeDocument/2006/relationships/officeDocument" Target="/ppt/presentation.xml" Id="R80df1137a0bd42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6ea9173e6f4b8d"/>
  </p:sldMasterIdLst>
  <p:notesMasterIdLst>
    <p:notesMasterId xmlns:r="http://schemas.openxmlformats.org/officeDocument/2006/relationships" r:id="Rad9bffe9adf24cd3"/>
  </p:notesMasterIdLst>
  <p:sldIdLst>
    <p:sldId xmlns:r="http://schemas.openxmlformats.org/officeDocument/2006/relationships" id="256" r:id="Rdd600f8f668344a5"/>
    <p:sldId xmlns:r="http://schemas.openxmlformats.org/officeDocument/2006/relationships" id="257" r:id="Ra735578fdf2a4fa5"/>
    <p:sldId xmlns:r="http://schemas.openxmlformats.org/officeDocument/2006/relationships" id="258" r:id="R24fdf6430eab43a9"/>
    <p:sldId xmlns:r="http://schemas.openxmlformats.org/officeDocument/2006/relationships" id="259" r:id="Rf9650a6171b94800"/>
    <p:sldId xmlns:r="http://schemas.openxmlformats.org/officeDocument/2006/relationships" id="260" r:id="R23b5e5c4f8d14d9c"/>
    <p:sldId xmlns:r="http://schemas.openxmlformats.org/officeDocument/2006/relationships" id="261" r:id="R4fad064227344519"/>
    <p:sldId xmlns:r="http://schemas.openxmlformats.org/officeDocument/2006/relationships" id="262" r:id="R54755888a9e14c7c"/>
    <p:sldId xmlns:r="http://schemas.openxmlformats.org/officeDocument/2006/relationships" id="263" r:id="R8ef7e22a12414bb8"/>
    <p:sldId xmlns:r="http://schemas.openxmlformats.org/officeDocument/2006/relationships" id="264" r:id="R66ac5dcd48774efb"/>
    <p:sldId xmlns:r="http://schemas.openxmlformats.org/officeDocument/2006/relationships" id="265" r:id="R4241ad3546fc4b3f"/>
    <p:sldId xmlns:r="http://schemas.openxmlformats.org/officeDocument/2006/relationships" id="266" r:id="R3f5497b254914f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f4c86533bc4cb1" /><Relationship Type="http://schemas.openxmlformats.org/officeDocument/2006/relationships/slideMaster" Target="/ppt/slideMasters/slideMaster1.xml" Id="Rc26ea9173e6f4b8d" /><Relationship Type="http://schemas.openxmlformats.org/officeDocument/2006/relationships/notesMaster" Target="/ppt/notesMasters/notesMaster1.xml" Id="Rad9bffe9adf24cd3" /><Relationship Type="http://schemas.openxmlformats.org/officeDocument/2006/relationships/presProps" Target="/ppt/presProps.xml" Id="R7d724a35333646c8" /><Relationship Type="http://schemas.openxmlformats.org/officeDocument/2006/relationships/tableStyles" Target="/ppt/tableStyles.xml" Id="Rf13c117068064047" /><Relationship Type="http://schemas.openxmlformats.org/officeDocument/2006/relationships/slide" Target="/ppt/slides/slide1.xml" Id="Rdd600f8f668344a5" /><Relationship Type="http://schemas.openxmlformats.org/officeDocument/2006/relationships/slide" Target="/ppt/slides/slide2.xml" Id="Ra735578fdf2a4fa5" /><Relationship Type="http://schemas.openxmlformats.org/officeDocument/2006/relationships/slide" Target="/ppt/slides/slide3.xml" Id="R24fdf6430eab43a9" /><Relationship Type="http://schemas.openxmlformats.org/officeDocument/2006/relationships/slide" Target="/ppt/slides/slide4.xml" Id="Rf9650a6171b94800" /><Relationship Type="http://schemas.openxmlformats.org/officeDocument/2006/relationships/slide" Target="/ppt/slides/slide5.xml" Id="R23b5e5c4f8d14d9c" /><Relationship Type="http://schemas.openxmlformats.org/officeDocument/2006/relationships/slide" Target="/ppt/slides/slide6.xml" Id="R4fad064227344519" /><Relationship Type="http://schemas.openxmlformats.org/officeDocument/2006/relationships/slide" Target="/ppt/slides/slide7.xml" Id="R54755888a9e14c7c" /><Relationship Type="http://schemas.openxmlformats.org/officeDocument/2006/relationships/slide" Target="/ppt/slides/slide8.xml" Id="R8ef7e22a12414bb8" /><Relationship Type="http://schemas.openxmlformats.org/officeDocument/2006/relationships/slide" Target="/ppt/slides/slide9.xml" Id="R66ac5dcd48774efb" /><Relationship Type="http://schemas.openxmlformats.org/officeDocument/2006/relationships/slide" Target="/ppt/slides/slide10.xml" Id="R4241ad3546fc4b3f" /><Relationship Type="http://schemas.openxmlformats.org/officeDocument/2006/relationships/slide" Target="/ppt/slides/slide11.xml" Id="R3f5497b254914f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a71832dec541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8012deea234ff4" /><Relationship Type="http://schemas.openxmlformats.org/officeDocument/2006/relationships/notesMaster" Target="/ppt/notesMasters/notesMaster1.xml" Id="R5986bb11c0b649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dec6b43e6245be" /><Relationship Type="http://schemas.openxmlformats.org/officeDocument/2006/relationships/notesMaster" Target="/ppt/notesMasters/notesMaster1.xml" Id="R78353ed0e04b48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e11df8f68f49f7" /><Relationship Type="http://schemas.openxmlformats.org/officeDocument/2006/relationships/notesMaster" Target="/ppt/notesMasters/notesMaster1.xml" Id="R893859b263f240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ef8e69001e4ec5" /><Relationship Type="http://schemas.openxmlformats.org/officeDocument/2006/relationships/notesMaster" Target="/ppt/notesMasters/notesMaster1.xml" Id="R5235e5f5fd2841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aa82eeceb04cea" /><Relationship Type="http://schemas.openxmlformats.org/officeDocument/2006/relationships/notesMaster" Target="/ppt/notesMasters/notesMaster1.xml" Id="R4c5e773796ce4c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3333603e4a4748" /><Relationship Type="http://schemas.openxmlformats.org/officeDocument/2006/relationships/notesMaster" Target="/ppt/notesMasters/notesMaster1.xml" Id="Rda443e3ad19348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e339685fb149e2" /><Relationship Type="http://schemas.openxmlformats.org/officeDocument/2006/relationships/notesMaster" Target="/ppt/notesMasters/notesMaster1.xml" Id="Rf0fd21af6c4342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f5eccdfd9a49d0" /><Relationship Type="http://schemas.openxmlformats.org/officeDocument/2006/relationships/notesMaster" Target="/ppt/notesMasters/notesMaster1.xml" Id="Rb5f800a3f43f4b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6c77dc0b9f449e" /><Relationship Type="http://schemas.openxmlformats.org/officeDocument/2006/relationships/notesMaster" Target="/ppt/notesMasters/notesMaster1.xml" Id="R240ad95b9ded4e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a7b3f65e004de4" /><Relationship Type="http://schemas.openxmlformats.org/officeDocument/2006/relationships/notesMaster" Target="/ppt/notesMasters/notesMaster1.xml" Id="R91b6edca572d4a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2645d5c7774b8e" /><Relationship Type="http://schemas.openxmlformats.org/officeDocument/2006/relationships/notesMaster" Target="/ppt/notesMasters/notesMaster1.xml" Id="R7c55b6f28cef45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921350983246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1c3a9b9d2f43bd" /><Relationship Type="http://schemas.openxmlformats.org/officeDocument/2006/relationships/slideLayout" Target="/ppt/slideLayouts/slideLayout1.xml" Id="R7438c367a7ca48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38c367a7ca48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488eb787d4b20" /><Relationship Type="http://schemas.openxmlformats.org/officeDocument/2006/relationships/image" Target="/ppt/media/image.png" Id="R83f259be2a224f3d" /><Relationship Type="http://schemas.openxmlformats.org/officeDocument/2006/relationships/notesSlide" Target="/ppt/notesSlides/notesSlide1.xml" Id="Rd46b181b0cd848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4f36593ef4f7a" /><Relationship Type="http://schemas.openxmlformats.org/officeDocument/2006/relationships/notesSlide" Target="/ppt/notesSlides/notesSlide2.xml" Id="Rbfe36b8846aa49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ec1d6b861424e" /><Relationship Type="http://schemas.openxmlformats.org/officeDocument/2006/relationships/notesSlide" Target="/ppt/notesSlides/notesSlide3.xml" Id="Rc60f128870334f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80df479014900" /><Relationship Type="http://schemas.openxmlformats.org/officeDocument/2006/relationships/notesSlide" Target="/ppt/notesSlides/notesSlide4.xml" Id="Re4ebcbf916d747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fc302cdcd4783" /><Relationship Type="http://schemas.openxmlformats.org/officeDocument/2006/relationships/notesSlide" Target="/ppt/notesSlides/notesSlide5.xml" Id="Rfe28be64eb1247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15f772a46489b" /><Relationship Type="http://schemas.openxmlformats.org/officeDocument/2006/relationships/notesSlide" Target="/ppt/notesSlides/notesSlide6.xml" Id="Rc04d6dd7d3a945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f3e6b54594eff" /><Relationship Type="http://schemas.openxmlformats.org/officeDocument/2006/relationships/notesSlide" Target="/ppt/notesSlides/notesSlide7.xml" Id="R13a96e44664f46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c169408e47478e" /><Relationship Type="http://schemas.openxmlformats.org/officeDocument/2006/relationships/notesSlide" Target="/ppt/notesSlides/notesSlide8.xml" Id="R582b79495a914e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75c387e514c2f" /><Relationship Type="http://schemas.openxmlformats.org/officeDocument/2006/relationships/notesSlide" Target="/ppt/notesSlides/notesSlide9.xml" Id="R337f0223c81e41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62c51f2ac4cc8" /><Relationship Type="http://schemas.openxmlformats.org/officeDocument/2006/relationships/notesSlide" Target="/ppt/notesSlides/notesSlide10.xml" Id="R8abd2d19b7a948b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f363bc8d554a5e" /><Relationship Type="http://schemas.openxmlformats.org/officeDocument/2006/relationships/notesSlide" Target="/ppt/notesSlides/notesSlide11.xml" Id="R169e1296e7d140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1211BD-B76F-46CE-A586-FD7A4A31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69F79-8090-400A-9E3E-DE05BECA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666838-5B78-4400-8CBB-E1FA07AB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Canva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5138A-57D7-4308-ADF1-BF175959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launch idea into a clear investor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C60E9-0458-4746-9970-012A0D73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B5630-2819-4179-A4B5-6C2453E6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D7AF5-FA7C-4319-8652-81511713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4DB57-58A2-42A3-BB26-9B86AE2A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259be2a224f3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050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D3EF76-DABF-43C9-BB59-3A59E67F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2845C6-F16A-4B39-8D51-39C0636A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4952F5-89B8-40B2-8F0D-A4595F6D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784AF-F1F4-4FA5-A6FB-A1AF622F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467D8-06A9-458F-B709-76FE5B4D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canva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0E1BB0-ECCA-4D81-898A-72CC40FA0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29730-724E-4F74-9025-7A556314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1BE0B-AAF1-43C0-A448-8CF5F759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Intro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B6F68-CC34-4AC5-A95D-B0D6564A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C9E7A-08EC-40AC-8852-8F83213C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EEF13-2AF0-4364-A25A-814F6266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8D2B75-ECD0-424D-B65B-28562C22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8CAF6-DB79-482C-952B-E67FC1B0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BD734-34E5-4D4C-967A-45EBA9D9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859C24-580E-4828-B534-AB405108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9DBF2A-3EEF-4008-9EBF-92546702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25BF9-75BE-4C64-8AB3-0CF84D58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28333-ECE6-4943-AEDD-212C2B16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F440A-3C2F-4BC1-9669-A108261E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F56B59-FAD9-483A-8A26-C772F5A7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EE5AF-FDEF-4666-9218-9352280B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</p:spTree>
    <p:extLst>
      <p:ext uri="{BB962C8B-B14F-4D97-AF65-F5344CB8AC3E}">
        <p14:creationId xmlns:p14="http://schemas.microsoft.com/office/powerpoint/2010/main" val="14684022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AE904-F59E-4D32-B5BA-52D4EEED5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1BA81-F10D-4175-B58F-F829FB2C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0FB87-1AB1-4338-9881-47C677CDA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074FE-2732-47C2-B091-F132CA38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BF675-783C-4371-9991-6754B193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deck for a fictional launch campaign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7FB76-B1CB-4F98-9420-02D7FD54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9DC41-5B42-4BA1-A1FF-81418E0E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177064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807224-C99F-43DA-A708-5B41891E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D93930-F58D-40E7-A96A-E6BF1D95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EE8C6-E5B0-40A5-B35A-BF7FE543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73A57-446D-4273-85B5-31E5A47D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B25C49-5D42-4E40-AF53-6DAD9DF4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canva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08191-A197-4403-AF16-0D49105F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7F1E4-B3A1-4D80-A564-AC83A452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62F04-B246-49CC-9B14-49052B7E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8A6E2B-D962-40CC-929C-90F55CEB5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canva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68856-6193-4313-BD99-AFD00DC5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972DB-F452-4A05-8B34-ADA40F61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BC129-57B9-4B54-BDE4-33F10D58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8990A-124C-426B-A5CD-4AC10433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DE52A-3277-41A1-8688-50AF995E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deck for a fictional launch campaign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7DE75F-C1B1-4D78-90B2-58539018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C3898E-15B6-42CC-9D04-8FE898F8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2F02ED-C7BB-4B92-8B92-B7A69D19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5021FD-2227-453D-B8A4-2EA2B49F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EF1078-5A5D-4F54-BB1F-1FB26F93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Export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78F29-39B1-4E3E-AB96-2AE3089D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2858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FEDEDF-6146-4C52-A2A8-21663523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61821-CB67-4F4F-8300-19850E5C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A748E-3747-4CE4-A9F5-6328B3FF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F13C7-8D4E-4B4A-BBB7-5DA8EDDC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DBC48-4343-48DE-A37E-CB3FE60B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C8C14-E0C2-41A2-8F52-76B688C1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9BE00-045C-4D5C-851D-19C22A6A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EB3571-BDAF-4CFC-AD76-09FEC2BB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88DE5-027C-4016-B17B-6D7E1147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89E28-ABA2-403F-B79E-6AACA942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0D6F4-2DFC-4293-9028-74808E7F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79CA1-9FD1-4B4B-AD0B-A4C4B6B5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4D168-3192-4738-B421-7BF506B9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9DE46-55E6-4DBD-B16F-643F08E6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CFEA8A-F5B1-407C-8AE2-334E00DD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C089C1-F3B5-4D44-85A6-60203AFF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599C5-0497-4969-A146-49676946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57B9C1-B9EC-4E2D-BB6C-BC5C9558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D6318A-00B0-4B0E-9454-4C9728F9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28937F-4323-4B64-9612-61D0D7D8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A19879-79B5-4CC8-8BBD-C90EA2A9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D6A098-8462-43E4-8A67-CC04EE69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05C1FA-D0CE-4805-90FC-D42675A7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236E49-4AB2-40BB-9D17-105A92A0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E31980-E9C9-4ACF-9182-F89DE498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18B884-A769-43EF-B5CE-69EDC72D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124518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3889A6-AB43-47FD-8E86-ECB1037D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E152F-3D27-47E1-9543-D59EDB3C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261642-0D8E-414E-BE4E-3B3B1E41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DA656-BFDF-4E46-889D-538D9924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515FC4-07C4-462A-B52C-DF924A47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canva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E97DF2-EB23-4C71-9BD1-7CB89F2D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B78B1F-E9B8-4583-82A2-35FD7C87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C4A44-86C4-4D65-B1F3-5B05D632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892C1-FCB8-4A2C-BD10-62DBE585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9E9BCE-EE08-4B92-A2B9-1FAE9D34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D86FC3-3B99-415A-B7E4-6B306E01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message is buried in too much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0FBFE-6781-49EF-9F7A-DC5EA79E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B7D4CA-4D31-4839-8F4C-04285AC4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lacks a polished, shared structure.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BC03F3-6490-4A74-AFB4-BF03EAA7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9A878-CD9A-45BC-8EA0-B417179F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7DCC15-927D-4F6E-8ED5-B550153FA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DCD88-B40E-43C0-BACA-A3E241FF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tells one clear launch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3DFFB4-E838-4913-9B7F-F9545658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918A0F-CBB0-48B6-B4A7-3A062EC2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next with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0D620D-0F6D-4196-8755-713B2112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4737B9-5D13-425F-A3E0-EC8DCBB1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more confidence and focus.</a:t>
            </a:r>
          </a:p>
        </p:txBody>
      </p:sp>
    </p:spTree>
    <p:extLst>
      <p:ext uri="{BB962C8B-B14F-4D97-AF65-F5344CB8AC3E}">
        <p14:creationId xmlns:p14="http://schemas.microsoft.com/office/powerpoint/2010/main" val="13730053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D06D8-5BAA-4537-86C8-4B8820CE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86C94-7892-4C19-B28E-93571C839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D65021-D9E4-4263-A257-93F0B032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2D4B0E-E253-49F9-AA5C-61CCF347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B5405-904F-4F42-B1F0-18083233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010A9-5F5B-4AEE-AE5C-5826BE6D5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E4100-A8F9-4299-AF19-73F89650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A53B1-0A3D-4A05-A081-3E820094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29132D-ADE0-4C7A-9EA8-093B5BF4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68E1B-1054-4CC0-99A3-B3C70FC81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the product and funding ask.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A17203-9C39-4B3A-B9F1-8FE4A32A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090947-D882-4FA4-9EED-7F2570A3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FF6C1-09F3-42C5-9976-9E4E1155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2567E-683F-432A-AA53-10D8C556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6E998-FC12-4FFC-9AD5-5FC4B446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deck to align the team on launch messaging.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23F6E3-35AB-41D2-A807-B7D8B3C6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73779F-6489-4211-896E-DB2E1EE4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E0B56-C579-4709-BCD3-6F957DE4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330D9E-A4C9-4325-8915-B6BAEB12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3317A7-4CA7-42BA-BF31-C703DC950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presentation for customer-facing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5067192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1F4B4E-774E-439C-9C29-0E0E0853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B9187-687D-4325-8169-9483B4B2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0418F-BDF8-403E-A550-1C4063BB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E8212-50A9-4337-90A1-55CAFBE2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4889D-393D-49F5-B02F-3F904BC8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29BD1-E1A3-45F2-BE37-BBA09528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2DB3D-A77D-4469-8766-F252B8DD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559C7-9643-435E-B135-4FE8B240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7929C-1037-47C2-8D6F-6D20A856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F098E-E3CB-4419-8AC3-34DBF3BA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8F23AA-E5CB-45DF-922D-2EAA3C9E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1A8CC-8F7D-457F-A0C4-34B7E791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C2378-27D3-4F44-807E-0F58F6CE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CC324D-B8F6-40B4-BBB1-07685A19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D04EC3-A22F-4754-9BC7-65D92706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10968-4056-4CF0-B46C-0136BE52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40EA2-BD03-44DD-8D3A-2C93D739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0FF52A-D815-447D-8FC2-D41F10DC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EF301-2B25-4171-B005-EB345DB9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B9DE36-559C-49E2-88FA-B63030E4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12E3E8-0AA8-427F-A084-341C50D5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50CAB5-F9C6-4007-8A2F-1A1A3F07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B48B88-235F-4179-8A59-99E624365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A5425D-8741-43A5-95B0-4E811CA1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FA5B17-2C33-4BCB-B0C4-31BE79E4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DF5048-44D0-44CC-A393-AD9F3E68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7BCEC2-A6D3-449B-A322-D72086CE2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7652EB-3DD5-4EB5-8B56-52DEA11B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2F7DC9-3709-488B-94C2-3985734A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</p:spTree>
    <p:extLst>
      <p:ext uri="{BB962C8B-B14F-4D97-AF65-F5344CB8AC3E}">
        <p14:creationId xmlns:p14="http://schemas.microsoft.com/office/powerpoint/2010/main" val="10440944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C306B-C196-4202-B688-51B71E9F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FFAFFE-7AE2-4C54-8A5E-85632306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72F5EF-D056-4B1E-8DBC-EA7A9E36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3A918-E950-4E45-99C1-1DDC2C96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49F3A-B634-4334-AD0C-0FA1B66A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canva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E90CA3-81C2-45BE-9C1A-4A2FB979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DA492-7B52-4DF4-BE73-64F7F9F3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94532F-2FE2-4B99-B9FD-7E27629A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messy launch idea into a sharp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7C1571-15EB-41FE-9022-30EA6F44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24CE5-67C6-46F7-A35F-E309E21A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2A06CA-2D72-4BCD-8940-A55267E9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0B6E3-5775-49AE-873B-F37C57E3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C679F-0EAC-424A-B9BD-3B4CE8E2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D58DB3-7626-430F-A30E-A08ACCE7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D9DB8-2F55-4B74-BDB0-38BD8EC0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23A7A2-B77A-4BC4-B3AD-24AFAA39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4875B-8168-4C6A-A3AC-BEDDCB13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88DEB4-84DB-46D0-A083-5C0CF093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</p:spTree>
    <p:extLst>
      <p:ext uri="{BB962C8B-B14F-4D97-AF65-F5344CB8AC3E}">
        <p14:creationId xmlns:p14="http://schemas.microsoft.com/office/powerpoint/2010/main" val="419205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6759E2-4DEB-49C6-9942-23C75FE6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AFD3A-9560-4CE6-B0BF-05D4C1B1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6E8F7-39F1-4F75-B5F9-B5A7B6B8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7C220-DEAE-4E9E-AFC1-FEA343B6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EB4E9-D185-4CA1-B85D-EFF2A0C0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canva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A35C9-C1D6-47D9-A1FB-CA08912C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8BAA4-4303-48B5-91BC-93ED613A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0041B-4986-4A26-ADF5-680E690C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1C63A-DE5D-45AC-A614-10F0FDF5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C9C2A-21D9-4A60-81B5-D53339AF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32743-1E07-4052-A9AF-68BC35D9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D52C6-E008-4304-A936-18D1FEDB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49F7B-C885-4B7F-9171-5E915635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CFDAA-A096-44E1-9CF0-F228EA90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AB5C03-0F84-475E-BD34-28F10A3C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B560F8-FD54-4C8B-8F9C-48C3DB081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599C6-904D-4631-9315-CB3D4510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3582C0-DE93-470C-9499-0A1F2DB7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EEE218-0598-42DE-AB6E-AF429C6B7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ACF24-029E-4A5E-9328-27A4474C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42267-5D93-4A4F-BF4E-7EDC591D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A794A3-E3A6-4725-9FE1-50A6215D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53DC34-309D-483C-AF58-C480EFA4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A13E21-FF3C-406F-A449-C73329AA0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65FA24-FC6C-4805-A2AB-8107EF3F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247476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2CE882-B992-4217-A257-1BEEF007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29DE2-11FA-41C2-97C2-81510524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37159-C192-428B-A6B3-37D34648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present it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F386F-B506-450E-831C-D07DC7BC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6D8DE-8074-4E43-97C6-93DE990B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8455A-9AA0-4759-B9A9-6345DDE5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83A57-AA63-4011-950D-009B2B1E7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4838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2026-10-01T10:12:09.7800000Z</dcterms:created>
  <dcterms:modified xsi:type="dcterms:W3CDTF">2026-10-01T10:12:09.7800000Z</dcterms:modified>
</coreProperties>
</file>