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269e2bb766b40e3" /><Relationship Type="http://schemas.openxmlformats.org/officeDocument/2006/relationships/extended-properties" Target="/docProps/app.xml" Id="Rdaa2ac8595e4416b" /><Relationship Type="http://schemas.openxmlformats.org/officeDocument/2006/relationships/officeDocument" Target="/ppt/presentation.xml" Id="R8a9641bbcdfd4f7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2819e4143474b68"/>
  </p:sldMasterIdLst>
  <p:notesMasterIdLst>
    <p:notesMasterId xmlns:r="http://schemas.openxmlformats.org/officeDocument/2006/relationships" r:id="R133340f341d34a38"/>
  </p:notesMasterIdLst>
  <p:sldIdLst>
    <p:sldId xmlns:r="http://schemas.openxmlformats.org/officeDocument/2006/relationships" id="256" r:id="R27ab6cc1be7b49d6"/>
    <p:sldId xmlns:r="http://schemas.openxmlformats.org/officeDocument/2006/relationships" id="257" r:id="R70c19cae7f364d52"/>
    <p:sldId xmlns:r="http://schemas.openxmlformats.org/officeDocument/2006/relationships" id="258" r:id="R8ed3d034a36d42e5"/>
    <p:sldId xmlns:r="http://schemas.openxmlformats.org/officeDocument/2006/relationships" id="259" r:id="R840b5b4936ad44b7"/>
    <p:sldId xmlns:r="http://schemas.openxmlformats.org/officeDocument/2006/relationships" id="260" r:id="R150945172b874dae"/>
    <p:sldId xmlns:r="http://schemas.openxmlformats.org/officeDocument/2006/relationships" id="261" r:id="Ree3d481169a945da"/>
    <p:sldId xmlns:r="http://schemas.openxmlformats.org/officeDocument/2006/relationships" id="262" r:id="R1f684fe0237648d5"/>
    <p:sldId xmlns:r="http://schemas.openxmlformats.org/officeDocument/2006/relationships" id="263" r:id="R21a54321716a4c82"/>
    <p:sldId xmlns:r="http://schemas.openxmlformats.org/officeDocument/2006/relationships" id="264" r:id="R68976b994330464e"/>
    <p:sldId xmlns:r="http://schemas.openxmlformats.org/officeDocument/2006/relationships" id="265" r:id="R3a0350882b0648da"/>
    <p:sldId xmlns:r="http://schemas.openxmlformats.org/officeDocument/2006/relationships" id="266" r:id="Re8502b23b8f343f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72d0532c90c4de1" /><Relationship Type="http://schemas.openxmlformats.org/officeDocument/2006/relationships/slideMaster" Target="/ppt/slideMasters/slideMaster1.xml" Id="Ra2819e4143474b68" /><Relationship Type="http://schemas.openxmlformats.org/officeDocument/2006/relationships/notesMaster" Target="/ppt/notesMasters/notesMaster1.xml" Id="R133340f341d34a38" /><Relationship Type="http://schemas.openxmlformats.org/officeDocument/2006/relationships/presProps" Target="/ppt/presProps.xml" Id="R499b7dcba5a34df2" /><Relationship Type="http://schemas.openxmlformats.org/officeDocument/2006/relationships/tableStyles" Target="/ppt/tableStyles.xml" Id="R1cae555ccfea4a70" /><Relationship Type="http://schemas.openxmlformats.org/officeDocument/2006/relationships/slide" Target="/ppt/slides/slide1.xml" Id="R27ab6cc1be7b49d6" /><Relationship Type="http://schemas.openxmlformats.org/officeDocument/2006/relationships/slide" Target="/ppt/slides/slide2.xml" Id="R70c19cae7f364d52" /><Relationship Type="http://schemas.openxmlformats.org/officeDocument/2006/relationships/slide" Target="/ppt/slides/slide3.xml" Id="R8ed3d034a36d42e5" /><Relationship Type="http://schemas.openxmlformats.org/officeDocument/2006/relationships/slide" Target="/ppt/slides/slide4.xml" Id="R840b5b4936ad44b7" /><Relationship Type="http://schemas.openxmlformats.org/officeDocument/2006/relationships/slide" Target="/ppt/slides/slide5.xml" Id="R150945172b874dae" /><Relationship Type="http://schemas.openxmlformats.org/officeDocument/2006/relationships/slide" Target="/ppt/slides/slide6.xml" Id="Ree3d481169a945da" /><Relationship Type="http://schemas.openxmlformats.org/officeDocument/2006/relationships/slide" Target="/ppt/slides/slide7.xml" Id="R1f684fe0237648d5" /><Relationship Type="http://schemas.openxmlformats.org/officeDocument/2006/relationships/slide" Target="/ppt/slides/slide8.xml" Id="R21a54321716a4c82" /><Relationship Type="http://schemas.openxmlformats.org/officeDocument/2006/relationships/slide" Target="/ppt/slides/slide9.xml" Id="R68976b994330464e" /><Relationship Type="http://schemas.openxmlformats.org/officeDocument/2006/relationships/slide" Target="/ppt/slides/slide10.xml" Id="R3a0350882b0648da" /><Relationship Type="http://schemas.openxmlformats.org/officeDocument/2006/relationships/slide" Target="/ppt/slides/slide11.xml" Id="Re8502b23b8f343f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712a8572c504f5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305919ba8da4eb8" /><Relationship Type="http://schemas.openxmlformats.org/officeDocument/2006/relationships/notesMaster" Target="/ppt/notesMasters/notesMaster1.xml" Id="Rfc698953cd544ab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25685a073754374" /><Relationship Type="http://schemas.openxmlformats.org/officeDocument/2006/relationships/notesMaster" Target="/ppt/notesMasters/notesMaster1.xml" Id="R5172ecb672cf492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8acea9ffb824d7f" /><Relationship Type="http://schemas.openxmlformats.org/officeDocument/2006/relationships/notesMaster" Target="/ppt/notesMasters/notesMaster1.xml" Id="R2ed389cbfb4a462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7209c463d894201" /><Relationship Type="http://schemas.openxmlformats.org/officeDocument/2006/relationships/notesMaster" Target="/ppt/notesMasters/notesMaster1.xml" Id="R9dbfaa515469435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02b9420d8f24775" /><Relationship Type="http://schemas.openxmlformats.org/officeDocument/2006/relationships/notesMaster" Target="/ppt/notesMasters/notesMaster1.xml" Id="R53856c25c95d466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aeb191d3d174459" /><Relationship Type="http://schemas.openxmlformats.org/officeDocument/2006/relationships/notesMaster" Target="/ppt/notesMasters/notesMaster1.xml" Id="Rb64e3451bce64a7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8cb86d499eb434d" /><Relationship Type="http://schemas.openxmlformats.org/officeDocument/2006/relationships/notesMaster" Target="/ppt/notesMasters/notesMaster1.xml" Id="Rf0bb27901945496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3311780a03244e4" /><Relationship Type="http://schemas.openxmlformats.org/officeDocument/2006/relationships/notesMaster" Target="/ppt/notesMasters/notesMaster1.xml" Id="Re28007edc1a94d7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38f5ecd09d34976" /><Relationship Type="http://schemas.openxmlformats.org/officeDocument/2006/relationships/notesMaster" Target="/ppt/notesMasters/notesMaster1.xml" Id="R66f2335adced478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9d5f67345e44507" /><Relationship Type="http://schemas.openxmlformats.org/officeDocument/2006/relationships/notesMaster" Target="/ppt/notesMasters/notesMaster1.xml" Id="R31b4233ef69d4a2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ff7deb7506e48c0" /><Relationship Type="http://schemas.openxmlformats.org/officeDocument/2006/relationships/notesMaster" Target="/ppt/notesMasters/notesMaster1.xml" Id="R9996fc63d79240e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5982fc5245471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7da02598db64b45" /><Relationship Type="http://schemas.openxmlformats.org/officeDocument/2006/relationships/slideLayout" Target="/ppt/slideLayouts/slideLayout1.xml" Id="Rf2258d27342d41d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2258d27342d41d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3e43a6d1034fe5" /><Relationship Type="http://schemas.openxmlformats.org/officeDocument/2006/relationships/image" Target="/ppt/media/image.png" Id="R040578a1ec05419d" /><Relationship Type="http://schemas.openxmlformats.org/officeDocument/2006/relationships/notesSlide" Target="/ppt/notesSlides/notesSlide1.xml" Id="Rc1441a984926412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092ac0ede64866" /><Relationship Type="http://schemas.openxmlformats.org/officeDocument/2006/relationships/notesSlide" Target="/ppt/notesSlides/notesSlide2.xml" Id="R4af3e09fbd02468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a3c50ba31f4f51" /><Relationship Type="http://schemas.openxmlformats.org/officeDocument/2006/relationships/notesSlide" Target="/ppt/notesSlides/notesSlide3.xml" Id="Rc2d8e034300f4bc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d011983b5a453f" /><Relationship Type="http://schemas.openxmlformats.org/officeDocument/2006/relationships/notesSlide" Target="/ppt/notesSlides/notesSlide4.xml" Id="R78741f302bbf4f8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58bb92ac684a26" /><Relationship Type="http://schemas.openxmlformats.org/officeDocument/2006/relationships/notesSlide" Target="/ppt/notesSlides/notesSlide5.xml" Id="Rc9052b36f7a94f5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5859b2f0b344c2" /><Relationship Type="http://schemas.openxmlformats.org/officeDocument/2006/relationships/notesSlide" Target="/ppt/notesSlides/notesSlide6.xml" Id="R1a68060cc8eb4c6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f1bf5faf214458" /><Relationship Type="http://schemas.openxmlformats.org/officeDocument/2006/relationships/notesSlide" Target="/ppt/notesSlides/notesSlide7.xml" Id="Rd235e039fdb6483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fce6fa73234610" /><Relationship Type="http://schemas.openxmlformats.org/officeDocument/2006/relationships/notesSlide" Target="/ppt/notesSlides/notesSlide8.xml" Id="Rcfea1970da3442c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835583dab547ba" /><Relationship Type="http://schemas.openxmlformats.org/officeDocument/2006/relationships/notesSlide" Target="/ppt/notesSlides/notesSlide9.xml" Id="R6d1a6dbb1ad1460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d107a81fe9466a" /><Relationship Type="http://schemas.openxmlformats.org/officeDocument/2006/relationships/notesSlide" Target="/ppt/notesSlides/notesSlide10.xml" Id="R467832776a1a489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f5d5f50cf04848" /><Relationship Type="http://schemas.openxmlformats.org/officeDocument/2006/relationships/notesSlide" Target="/ppt/notesSlides/notesSlide11.xml" Id="R703c06dd303f47e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042D3E-9B16-461C-A462-B86BB0E88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D5AD11-0E2D-46DA-BD28-5DD7DD7E0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659562-647E-420D-B5E1-0A586CEE1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Cartoon Presentation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B4EDF9-239D-46E5-A482-F694D43C4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playful team pitches a new mascot adventure for a neighborhood reading app.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9EC65C-D205-4361-A61B-FDB9215CB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5E97BF-B67D-402E-8797-E5FB8A32F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D63034-662F-4881-B30F-F5F5EB73E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09B5CB-FBB1-46F7-B024-BF51F50B9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0578a1ec05419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5568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B8F4D7-1097-4920-ABCC-1CA2B2706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DEB33B-61DF-4612-8B47-9461FA809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BA48B1-9209-476A-8E98-E37EBCC0D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EF0E9F-DA37-4A8F-AA01-7CD973673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3987D0-A207-4FF2-B9FF-284FE5258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cartoon presentation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06FE47-6D75-4251-A2E1-8DC323D7D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248C5D-DA40-4AAA-AD3A-79693BE87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EB1F8B-31CC-4A4A-9436-C6F0B77BB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Mascot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4F300E-B42D-4D1C-B581-CF2B44637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the mascot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671FAB-0B00-47FF-B4BD-630E5EF74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75B5D7-476D-4133-A122-CAB233989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C7825D-7EC7-4F68-BC6D-2F4FF855F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3D364E-17C9-4B71-B36F-A4E95D666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E951DD-1FE8-4539-8FB7-E24F4D052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1F6A52-79FF-40B7-9B91-4071CF262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6AE81E-FE36-4B28-BCFA-989E7A324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Slides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048EFB-B42C-408C-828B-999782BC9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key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DFFB97-6DA1-4C5F-9E6A-B20882848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46307C-19F3-47CA-AA49-0FA0E99A4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91407C-E9C4-4C35-8C73-1D0C05019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Pitch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010195-3231-4052-B5D1-4EC6FDF46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bright callouts</a:t>
            </a:r>
          </a:p>
        </p:txBody>
      </p:sp>
    </p:spTree>
    <p:extLst>
      <p:ext uri="{BB962C8B-B14F-4D97-AF65-F5344CB8AC3E}">
        <p14:creationId xmlns:p14="http://schemas.microsoft.com/office/powerpoint/2010/main" val="23075767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E544B7-B006-48A2-8B2F-2428A52D1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534E25-E552-493D-A0BE-8BF5BECDF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A14D30-C261-47EA-8FF9-21D9A178E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D7F4B8-6709-43B5-BCE1-499351B52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0E7A33-2E93-45A1-86DA-5A9802D74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Mascot-led pitch for a kids' reading app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ACFA59-3D87-4FC8-BCA4-E14EE54D3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8FC04A-F96D-4BAD-8B49-515E0C0B8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1679326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8747A0-B21D-4E14-A5CC-533CBF612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DA841F-22E8-4507-B31E-625979120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D5F742-5D21-4EED-A3AC-C1839B1D3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31D01E-96B4-4B36-93AC-5FB9DBB6A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D10427-CA6D-4DD3-B30D-B7AF13204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cartoon presentation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0FF3E2-7F9E-45F6-997D-1E44C5004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56E1A9-235E-4E86-BC8E-0E62468C4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6888D5-5437-4F98-A6CC-4F8D52DEB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BC08CE-35DA-4B98-8AB6-4E1AC6CDB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cartoon presentation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D87113-4481-4C20-A221-854F05DE6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E9053A-0EC5-4BC1-B9E4-E1189749B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3F211A-DE92-4A55-8222-D1C4E881B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379A12-FAF2-48F1-ABA3-3708AE4D3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4CDA53-8601-493B-BDF2-FB116A463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Mascot-led pitch for a kids' reading app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05EB1D-69E6-45B3-9F80-D13AAF2C7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BC49CB-FA18-4F7C-A503-876B6B2C1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A21527-5B03-446C-AEC7-6732E9FA7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F47AA8-F0DE-4A80-99EF-9FCBBEA40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26CE91-FA76-4DEE-8BF0-A091EBC85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Practice the pitch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062F0A-752F-4E4B-A86E-BD7C957D0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809437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AB2DA61-4065-4380-B085-5CCC174E2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7CC8CE-84C6-4551-85EF-52C0DDD83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B66164-B59C-4AD7-AE61-F0308F6EC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25120A-6087-437F-BC75-296AE5323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D6D82F-2F55-4C82-BE77-96BAD9C76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70EFF1-D7EF-418D-AF57-BA41DDA96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1A6874-A5E4-40AF-AF42-13867D68B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1478C2-EEC9-400E-985C-4F85C77FC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E7B2A3-41B7-4273-A2A8-09B06C172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the mascot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416460-DC8F-4155-9380-5BAA25F54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BAB6C3-6C17-451C-AF55-635A156C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EB2F93-82E8-4E6D-AD9A-215E8D67C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D1C4FD-4A73-4811-A110-874292987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4739DD-EE9B-4AE3-B6E3-B6E316221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D8D264-1615-4140-9CF8-179FCDA40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D99625-833A-4F03-86FF-3AB606BAC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B3CA42-D5CE-4E50-BDCD-7F3F409D6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key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C211ED-67DC-4B34-99E5-44AAE2860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2D768C-D8BD-4107-B275-2326DF4FF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1E0B62-7FF0-405E-B1C5-F606F7444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F9C7C5-6FE8-4648-8796-39054A66F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bright callouts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FDACA0-CDB7-4604-83CE-09CA1DC96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50E624-697F-4C21-83B5-853533EE1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E307A6-D43E-47EC-ABEB-F46B0D276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A1C5A64-C7A6-44C7-BABA-A27141B5C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Practice the pitch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5E1A07E-1807-4FCC-9795-1436011CC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334120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908802-525B-4BA1-A318-E5A9F10D2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279DD2-9E95-454D-9BAA-28BDBF5FF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C342A1-07AC-4556-8606-1F0680FD2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1738CC-D88D-45C8-9F9C-2306AE857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4D33D6-A335-4737-B825-03122C13D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cartoon presentation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918500-49C7-42BA-BA45-687C20CBD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3302BB-9863-4D9D-973F-BC15AA5D4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F664F5-1E4D-4D4D-8510-15358F431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9D366F-10EC-4340-BCCB-A68A1C031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3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idea feels flat without a clear character.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8EC742-ACD0-47AB-90CC-C256EA341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CD2FC5-9D4A-424A-AAD1-FA50CF6B4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slides mix story details and product points.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4AB208-AE61-4230-A268-A708E5782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0EC3BD-C0F9-4A29-BD11-F9325596A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struggles to keep the tone fun and focused.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413A4C-225F-432E-808B-61EA1F84E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ABA85E-F0AA-447D-9163-81404E75E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203B33-F4E2-4DBC-981A-208EEEDA9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4F4B45-FF90-49A7-A6E1-4B49ECE60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mascot gives the pitch a friendly voice.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FF3617-EAB7-43EC-B1C9-C0EB4DC1A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17C7F1-8A00-4DB8-B81B-7E165D83D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part of the story.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9F6B57-BB73-4DE1-B2AE-4C4F32D95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A24890-B5FF-4B73-AD1F-A38799564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7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feels playful, organized, and easy to follow.</a:t>
            </a:r>
          </a:p>
        </p:txBody>
      </p:sp>
    </p:spTree>
    <p:extLst>
      <p:ext uri="{BB962C8B-B14F-4D97-AF65-F5344CB8AC3E}">
        <p14:creationId xmlns:p14="http://schemas.microsoft.com/office/powerpoint/2010/main" val="183461558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ABD4D3-17FE-4EB9-8152-5F6015232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EE1405-127D-42FD-B42D-5E9043160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CD34AF-08F2-4C73-86E8-67231D690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8E0180-3B85-441F-BDD6-1DAC0BF72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18B077-56EB-4934-96EA-321D890CD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C24877-0C05-4453-A0C2-0141C6709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1F6C17-3A46-42DF-9A1A-E801C96CB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42C5BD-6133-4CC6-864B-9E0714AD4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71B5B3-676B-41B8-B074-E8C3C9BF2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APP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67E0D8-5924-4A2C-A0C2-7C01C6388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lively way to explain the app's idea to parents and partners.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34352D-31B4-473B-8741-2F0201B81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595269-E2A3-4916-BE18-818B05047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3F52F4-1237-45D4-A374-AD2CC53E8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6C5C3A-952C-495A-88CD-D102091F9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DESIGN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83D561-A686-4021-8399-E081B4A79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Clear guidance for turning the mascot story into a slide deck.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25315D-BBDA-4658-BF31-231895A0F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BD96D6-26DA-4B2E-8AFA-E5493252B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4504F9-89AE-40F2-857B-6E86939C0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566BA8-9D64-47DC-A813-616750639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3ADC8C-01B5-4160-8619-07D2CE4E3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example of how the app supports early reading time.</a:t>
            </a:r>
          </a:p>
        </p:txBody>
      </p:sp>
    </p:spTree>
    <p:extLst>
      <p:ext uri="{BB962C8B-B14F-4D97-AF65-F5344CB8AC3E}">
        <p14:creationId xmlns:p14="http://schemas.microsoft.com/office/powerpoint/2010/main" val="187052440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5B8C3DD-0E2F-4BAD-8EDE-C530CE615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C58824-BAB6-47FA-9AB7-1252A6ED3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4E54AA-6394-4218-98B2-F9E0B9145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6A2CA8-488C-40C2-980E-0657C7256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54C723-2C87-48CF-8B26-E1733F5C7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E0AF13-EB7E-49E7-B68E-43496C8D5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211C1D-60AD-41AC-AC5A-605213E75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A7D20C-F0C1-41A9-A1BE-9087ABF81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D2E56D-B2FF-49C1-A263-3C8FE362D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D81E54-7418-4D1D-837F-AFC572658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F090EE-B450-4D55-8346-45896D42F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the mascot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5D035F-26CC-4D69-8FAB-E08553A1B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0B7747-0988-428D-8BD0-1EFF79C2F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7F4D99-7128-4CC2-AFF1-457963E55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8FA75A-4DF6-4F19-8B64-D29C63988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E3100E-4D04-4372-AFA1-1542E480E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51144D-A644-4232-B2E4-C02BFE0D3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A0B21F-F986-4EEA-B350-F551F1625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FCDAF8-6536-460A-B79A-6214F0641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E2EA68-A3D9-47B5-B7EC-085F2CB9C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E55A95-386D-4555-A3F5-D94F1CCD7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E8B0FF-73BF-476E-877F-CCADFAB75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5407C3-4CD3-4955-8BDA-46F3FDDCC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key slides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658ED39-303F-44E6-89DB-C55061576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ED202BD-F8DE-477E-9E93-0D01C9709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F9B015B-7E06-442F-A209-B6E7F47D1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4D3A3D0-201D-427D-8463-4C7ABF9BE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5639F4F-F0B1-42E1-AC3F-8BAC6549B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635A9E7-B2BD-4AA7-A23D-677618E4E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bright callouts</a:t>
            </a:r>
          </a:p>
        </p:txBody>
      </p:sp>
    </p:spTree>
    <p:extLst>
      <p:ext uri="{BB962C8B-B14F-4D97-AF65-F5344CB8AC3E}">
        <p14:creationId xmlns:p14="http://schemas.microsoft.com/office/powerpoint/2010/main" val="18864309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F2D586-ACFF-4CCF-9F34-C76EF55DF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BB4518-1F6C-475C-AC1F-A260771D1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3F3A46-5585-4F06-B11D-344A4F9C2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5F9290-52DB-4819-868B-EF4541554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100232-0007-4DCA-9EE6-957632F5F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cartoon presentation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5C35A5-DB91-4794-9507-7A18F777F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E14898-04B6-4209-A2F8-995E2B4D7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A4FA0B-C90F-44D0-8A5A-FBAB3B36D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52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mascot-led deck help a reading app pitch feel fun and clear?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A4C232-51C4-4C70-B04A-CE0732ADB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D690E0-DA43-489D-8440-3824601CA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1F2D52-9BEC-49AC-8B18-F5CD52C52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C294CB-B41A-4008-BBB7-035CC2DA4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1EDCBF-2980-4886-B3C8-2F274C6A4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B2D0F9-8290-47B1-A56A-6AA71563A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7C7084-B3CC-47E7-B219-AF74BBE38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key slides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2E4A5D-301A-4BDF-AC97-236993E29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46466A-66C9-40D6-B9BD-63592A968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9CC539-A319-4D33-B7C2-D26E1023C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Practice the pitch</a:t>
            </a:r>
          </a:p>
        </p:txBody>
      </p:sp>
    </p:spTree>
    <p:extLst>
      <p:ext uri="{BB962C8B-B14F-4D97-AF65-F5344CB8AC3E}">
        <p14:creationId xmlns:p14="http://schemas.microsoft.com/office/powerpoint/2010/main" val="85568571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70673C-5A36-4439-B617-10FCD525D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59C49A-ED4B-4606-8AF7-B30138ACB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6C9BF6-091C-4F69-88C9-280180829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71A357-F6E5-4F74-9E18-4FF024446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7DFC2D-8052-4C55-B788-ACF01AF61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cartoon presentation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08F014-DC0B-4425-AECA-2B4D40856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D48B5C-5B36-4956-BC6D-32663132D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60894F-23BC-4170-BBF5-E94B7E519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F2BD40-95B3-4396-8851-255760F8F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the mascot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37525D-C9CE-4636-AC09-F41C21679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9B3FF9-5DAD-4EB2-93E4-D5BE80449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430D87-1422-488E-AE26-018A81C93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6E240D-7573-448B-8D0F-BEA255327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3E86E9-EA3C-46A4-A8A7-2B7631C25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8C6A32-DCF4-425A-BA73-15343AAB9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B9DA65-B7E6-4EDD-963B-D373BB37C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F0A0F5-E6A7-4E2C-BE8F-CBFF988C1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A1DB4F-FA71-45D8-A632-11C8E5720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34E2BE-DFA0-4658-9862-DDB9D0C2D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key slides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0885BF-03E1-4980-AAF1-6D93252C1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31E798-6C21-4394-98F0-895EF66DC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760849-78FB-4936-BE96-C2796F74D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FF3AF5-CE1E-42D5-A6B4-4BF09EF3B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27D4865-5081-4115-9F9C-00A16DE70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Practice the pitch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6CF130D-761F-4CCE-ADD3-98F3B5DAE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2958840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4DAD1C-FFEE-4AAA-AA02-D3C77FE38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0BABF2-016B-4FAC-A098-957DAECBD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9CAEDF-B50F-47B6-B374-04415D325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the idea into a bright story people remember.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851B94-DB91-4929-B209-55CF0272C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F2919C-C50C-49FE-A441-425F123D6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554F7B-83B2-4B8D-9FE5-6E99F2589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4B2CE7-094F-4013-8BE6-502D88179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8374902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2026-10-01T20:50:03.7970000Z</dcterms:created>
  <dcterms:modified xsi:type="dcterms:W3CDTF">2026-10-01T20:50:03.7970000Z</dcterms:modified>
</coreProperties>
</file>