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85880ed9be45b0" /><Relationship Type="http://schemas.openxmlformats.org/officeDocument/2006/relationships/extended-properties" Target="/docProps/app.xml" Id="Ra1194996389a4c5d" /><Relationship Type="http://schemas.openxmlformats.org/officeDocument/2006/relationships/officeDocument" Target="/ppt/presentation.xml" Id="R526b228407c241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0ed94532ef4b25"/>
  </p:sldMasterIdLst>
  <p:notesMasterIdLst>
    <p:notesMasterId xmlns:r="http://schemas.openxmlformats.org/officeDocument/2006/relationships" r:id="Re6fa1f8feb3a4637"/>
  </p:notesMasterIdLst>
  <p:sldIdLst>
    <p:sldId xmlns:r="http://schemas.openxmlformats.org/officeDocument/2006/relationships" id="256" r:id="Rc918c0f53fd6421e"/>
    <p:sldId xmlns:r="http://schemas.openxmlformats.org/officeDocument/2006/relationships" id="257" r:id="Rd6de399aa8544344"/>
    <p:sldId xmlns:r="http://schemas.openxmlformats.org/officeDocument/2006/relationships" id="258" r:id="Rbf46eca653ef4797"/>
    <p:sldId xmlns:r="http://schemas.openxmlformats.org/officeDocument/2006/relationships" id="259" r:id="Rb5d2aa9b0cb54afc"/>
    <p:sldId xmlns:r="http://schemas.openxmlformats.org/officeDocument/2006/relationships" id="260" r:id="Re0aefa3c32f240d1"/>
    <p:sldId xmlns:r="http://schemas.openxmlformats.org/officeDocument/2006/relationships" id="261" r:id="Rdbac683937b04d40"/>
    <p:sldId xmlns:r="http://schemas.openxmlformats.org/officeDocument/2006/relationships" id="262" r:id="Re7f8f33ad5244fa4"/>
    <p:sldId xmlns:r="http://schemas.openxmlformats.org/officeDocument/2006/relationships" id="263" r:id="R9bf65580d9d4485f"/>
    <p:sldId xmlns:r="http://schemas.openxmlformats.org/officeDocument/2006/relationships" id="264" r:id="R507f738a8add41da"/>
    <p:sldId xmlns:r="http://schemas.openxmlformats.org/officeDocument/2006/relationships" id="265" r:id="R933a0f5322544e6c"/>
    <p:sldId xmlns:r="http://schemas.openxmlformats.org/officeDocument/2006/relationships" id="266" r:id="Rb53faa2aadb941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34e33d58ee46b3" /><Relationship Type="http://schemas.openxmlformats.org/officeDocument/2006/relationships/slideMaster" Target="/ppt/slideMasters/slideMaster1.xml" Id="R030ed94532ef4b25" /><Relationship Type="http://schemas.openxmlformats.org/officeDocument/2006/relationships/notesMaster" Target="/ppt/notesMasters/notesMaster1.xml" Id="Re6fa1f8feb3a4637" /><Relationship Type="http://schemas.openxmlformats.org/officeDocument/2006/relationships/presProps" Target="/ppt/presProps.xml" Id="R495f5b32084e46b6" /><Relationship Type="http://schemas.openxmlformats.org/officeDocument/2006/relationships/tableStyles" Target="/ppt/tableStyles.xml" Id="R36ed198f03514669" /><Relationship Type="http://schemas.openxmlformats.org/officeDocument/2006/relationships/slide" Target="/ppt/slides/slide1.xml" Id="Rc918c0f53fd6421e" /><Relationship Type="http://schemas.openxmlformats.org/officeDocument/2006/relationships/slide" Target="/ppt/slides/slide2.xml" Id="Rd6de399aa8544344" /><Relationship Type="http://schemas.openxmlformats.org/officeDocument/2006/relationships/slide" Target="/ppt/slides/slide3.xml" Id="Rbf46eca653ef4797" /><Relationship Type="http://schemas.openxmlformats.org/officeDocument/2006/relationships/slide" Target="/ppt/slides/slide4.xml" Id="Rb5d2aa9b0cb54afc" /><Relationship Type="http://schemas.openxmlformats.org/officeDocument/2006/relationships/slide" Target="/ppt/slides/slide5.xml" Id="Re0aefa3c32f240d1" /><Relationship Type="http://schemas.openxmlformats.org/officeDocument/2006/relationships/slide" Target="/ppt/slides/slide6.xml" Id="Rdbac683937b04d40" /><Relationship Type="http://schemas.openxmlformats.org/officeDocument/2006/relationships/slide" Target="/ppt/slides/slide7.xml" Id="Re7f8f33ad5244fa4" /><Relationship Type="http://schemas.openxmlformats.org/officeDocument/2006/relationships/slide" Target="/ppt/slides/slide8.xml" Id="R9bf65580d9d4485f" /><Relationship Type="http://schemas.openxmlformats.org/officeDocument/2006/relationships/slide" Target="/ppt/slides/slide9.xml" Id="R507f738a8add41da" /><Relationship Type="http://schemas.openxmlformats.org/officeDocument/2006/relationships/slide" Target="/ppt/slides/slide10.xml" Id="R933a0f5322544e6c" /><Relationship Type="http://schemas.openxmlformats.org/officeDocument/2006/relationships/slide" Target="/ppt/slides/slide11.xml" Id="Rb53faa2aadb941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39888182ad4c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044d6c716046f2" /><Relationship Type="http://schemas.openxmlformats.org/officeDocument/2006/relationships/notesMaster" Target="/ppt/notesMasters/notesMaster1.xml" Id="Rf3ac621672fc4f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573205fb3e4ca7" /><Relationship Type="http://schemas.openxmlformats.org/officeDocument/2006/relationships/notesMaster" Target="/ppt/notesMasters/notesMaster1.xml" Id="Ra21e2d0c4d9142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8c3888b1094e1f" /><Relationship Type="http://schemas.openxmlformats.org/officeDocument/2006/relationships/notesMaster" Target="/ppt/notesMasters/notesMaster1.xml" Id="R66a8e88284f841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069b6cf1904ca2" /><Relationship Type="http://schemas.openxmlformats.org/officeDocument/2006/relationships/notesMaster" Target="/ppt/notesMasters/notesMaster1.xml" Id="R38c6c49ece6a41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878c1c47d84c40" /><Relationship Type="http://schemas.openxmlformats.org/officeDocument/2006/relationships/notesMaster" Target="/ppt/notesMasters/notesMaster1.xml" Id="R1b0eadd70c5b43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df862f6beb4d89" /><Relationship Type="http://schemas.openxmlformats.org/officeDocument/2006/relationships/notesMaster" Target="/ppt/notesMasters/notesMaster1.xml" Id="R00bc9c2fbc7549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cc4763803d40f5" /><Relationship Type="http://schemas.openxmlformats.org/officeDocument/2006/relationships/notesMaster" Target="/ppt/notesMasters/notesMaster1.xml" Id="R0cc31aa3abc549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bee55ed1234ebf" /><Relationship Type="http://schemas.openxmlformats.org/officeDocument/2006/relationships/notesMaster" Target="/ppt/notesMasters/notesMaster1.xml" Id="R88847661de794a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8daa09b4104c8a" /><Relationship Type="http://schemas.openxmlformats.org/officeDocument/2006/relationships/notesMaster" Target="/ppt/notesMasters/notesMaster1.xml" Id="Rd2d9c8f2325f43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57b1e2aaaa48e9" /><Relationship Type="http://schemas.openxmlformats.org/officeDocument/2006/relationships/notesMaster" Target="/ppt/notesMasters/notesMaster1.xml" Id="Rf88e66963b0e4f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075a0f94ba4c11" /><Relationship Type="http://schemas.openxmlformats.org/officeDocument/2006/relationships/notesMaster" Target="/ppt/notesMasters/notesMaster1.xml" Id="R5360909a31404d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b946a859b649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567174e6404ffd" /><Relationship Type="http://schemas.openxmlformats.org/officeDocument/2006/relationships/slideLayout" Target="/ppt/slideLayouts/slideLayout1.xml" Id="R047679afafae4c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7679afafae4c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c02c416674b99" /><Relationship Type="http://schemas.openxmlformats.org/officeDocument/2006/relationships/image" Target="/ppt/media/image.png" Id="R42bed97701ff46fb" /><Relationship Type="http://schemas.openxmlformats.org/officeDocument/2006/relationships/notesSlide" Target="/ppt/notesSlides/notesSlide1.xml" Id="R6947f56c249a42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75bff1f854f0d" /><Relationship Type="http://schemas.openxmlformats.org/officeDocument/2006/relationships/notesSlide" Target="/ppt/notesSlides/notesSlide2.xml" Id="R16112bad311c48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3e935a2a7415d" /><Relationship Type="http://schemas.openxmlformats.org/officeDocument/2006/relationships/notesSlide" Target="/ppt/notesSlides/notesSlide3.xml" Id="Rfc8a435c92d94b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18149931364b54" /><Relationship Type="http://schemas.openxmlformats.org/officeDocument/2006/relationships/notesSlide" Target="/ppt/notesSlides/notesSlide4.xml" Id="R8047d04941894f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a09c732094b4a" /><Relationship Type="http://schemas.openxmlformats.org/officeDocument/2006/relationships/notesSlide" Target="/ppt/notesSlides/notesSlide5.xml" Id="R5d1920d18ed045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d01abdc1f4b80" /><Relationship Type="http://schemas.openxmlformats.org/officeDocument/2006/relationships/notesSlide" Target="/ppt/notesSlides/notesSlide6.xml" Id="Rea8cf42c55344a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8e70f94694b9d" /><Relationship Type="http://schemas.openxmlformats.org/officeDocument/2006/relationships/notesSlide" Target="/ppt/notesSlides/notesSlide7.xml" Id="Rf3b36aaa6f5e4b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3047e971b54272" /><Relationship Type="http://schemas.openxmlformats.org/officeDocument/2006/relationships/notesSlide" Target="/ppt/notesSlides/notesSlide8.xml" Id="Ra241e95c6bd64d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6f3d235544305" /><Relationship Type="http://schemas.openxmlformats.org/officeDocument/2006/relationships/notesSlide" Target="/ppt/notesSlides/notesSlide9.xml" Id="Rb2ab083565714f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0bddec8b0447d" /><Relationship Type="http://schemas.openxmlformats.org/officeDocument/2006/relationships/notesSlide" Target="/ppt/notesSlides/notesSlide10.xml" Id="R7045189c69b34e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408224c3f40bf" /><Relationship Type="http://schemas.openxmlformats.org/officeDocument/2006/relationships/notesSlide" Target="/ppt/notesSlides/notesSlide11.xml" Id="R948a5b4a98dd4a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57043-CC60-4D4E-8F4C-7987EB99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73B37-45B1-4894-9085-1E833370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882BD-C00F-4B9C-8BB7-14762BF1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Case Study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B4975-16A4-4DFC-860F-D55B3024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How Northstar Bikes cut support delays by redesigning its customer onboarding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6F2B1-DAA4-47BE-A232-846D2D1C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0F30F-D824-49AB-BF9C-E8D23255F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A4508-BAE5-4F6C-B155-F51CA1C0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4310BD-A84E-48F2-850D-024EDDC8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ed97701ff46f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722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7C80B5-3EA7-45D1-9633-64F928D0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89779B-A0EA-4C4A-AD80-C216E52D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FDFC83-68C5-46E4-8FCB-4DD23F75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4390C1-65E4-4034-AABB-083AB470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D448D-FD15-4479-B7FF-9BC16FC3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5202C-33B5-4D42-ACAF-E0C9F0DB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212E8-6D4C-49C6-9EFF-B3BAE54E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85319F-516D-426B-A3D9-22B16FC65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1B8E1-CFC7-4648-B8C8-4E6AEE04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current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287F3-FDC8-4DBA-B564-CB6DDA00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F172BA-C33A-4C73-8D80-6B075671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9831F-946B-4F88-8441-C9EE8475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changed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AD5CE-AAD8-4796-A4F0-EDE2CCE8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biggest drop-offs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A1B67-702C-4382-8289-D78F9FEB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8ABEDF-4E93-4C0A-9F83-EAFD39EB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5F810-4345-4D2B-9B39-586AC431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seen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F714F2-01C2-47A0-BF82-8FBFB05D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one new workflow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E14B7B-4347-42D6-8A04-E83BBF86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E018E4-D39F-4432-9706-C667783B6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758604-76BC-465A-8896-2DFB2113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takeaways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39F5C-58E1-4102-9509-E8DDDE909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Measure team feedback</a:t>
            </a:r>
          </a:p>
        </p:txBody>
      </p:sp>
    </p:spTree>
    <p:extLst>
      <p:ext uri="{BB962C8B-B14F-4D97-AF65-F5344CB8AC3E}">
        <p14:creationId xmlns:p14="http://schemas.microsoft.com/office/powerpoint/2010/main" val="11693234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19A37B-F904-49A2-AA75-3EAA7767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54750-7E2D-4A06-ACAF-F10A7AA3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4E254-8F53-4FDB-846A-F94CD324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23615-03C0-48E7-9554-0F9F24BB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A18B2C-F147-48A8-8B33-2F7F1CA1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process change can improve the whole customer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91085-D4C9-4E38-88E9-020C1EA5A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779E0-AD82-46B7-9926-D0403B67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211576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2DD1E7-BB69-4B13-A772-4E736D30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47FB2-665A-4329-B3A2-09F98148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1AD8BE-E4E7-4906-A7FC-8E1280BE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FADF2-C531-4EB5-8F55-096D2E3A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709DE-113C-459E-B80E-130A234B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4976D-97AB-4E11-AE97-030DBDB5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524167-1F9F-4E9F-AE9A-2F0DFFD7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AA53F6-D16D-416E-96B8-CE4C082BB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73226E-9847-49CA-8C5F-3CB05B96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current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D10FA-DA4C-4E64-B10F-2692D864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D59BC-A0F0-4D37-8844-79B8364C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1B4889-AE70-492A-A81F-F863326F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5E4DBA-7635-4388-9D14-0DCDAF4E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4FA5A-BC72-4CE6-AD9D-0D9D1A37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Spot the biggest drop-offs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DF5D24-503A-45A4-99FF-F2AD608B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8F5A59-DF41-4B7C-8526-D6BF49A3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9B6286-560B-4889-AF2E-64F76AA1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936878-751C-4F9A-B9AA-2825A25D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E1BBC8-EC72-4C9D-AAEF-871EAE5B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one new workflow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E4FE26-8070-42E1-B9D7-2531E50A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09789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C06D3C-E6F4-40B0-889A-F1095857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96939-3E02-400B-9971-5232BED9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BF27FE-94F9-46FF-9017-9A54C9B1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A4C69-B174-46AC-B2C5-4FB3F98B7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2D5BB-BE8C-4E6D-B027-97F9C31A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290273-6A14-47F8-866A-E450244D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7729F-44D2-4D03-9840-629C2810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68622-C1D6-4245-B6EB-B3580F56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C50C71-D714-4399-9857-40DAF6D3B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current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6CBB3-354E-43E3-BA99-748FF968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36C246-931E-41C8-B801-7A8C71F7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4BD3A1-4481-40AF-9D7A-F0954B13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983939-613E-4157-92FB-C086ECDD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the biggest drop-offs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7F8FF0-C4C1-4A8D-8437-E13CB8E6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66F122-07D3-4263-9DFD-95D6162B0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50D0B0-668D-4884-8457-297442AA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56A7E1-38E0-4413-9BD0-5E5F9057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one new workflow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D16212-6EFB-498D-AD48-DE97608A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47970-E32B-4DFB-B300-C17545022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85E307-4C55-42CA-ADB2-7B05AEB2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1EB754-F966-4D6C-BADD-5D23DDE1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Measure team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68A20D-5255-4846-BC98-C4A8262E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C9E42B-7D5C-4725-831B-73103721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B07C2C-43B0-4654-BF86-0C53D59E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B64402-4000-4AF3-A9CA-DC4A76E8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Roll out the best version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F542B4-66ED-4EAB-83D5-6E051B4DF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126061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1624F1-1E12-43ED-8DA8-28455B1E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2140C7-5F13-44C5-A599-30C471C7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D0AAA-59F0-4671-97A1-0A2AA99D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F3185-F1B3-447E-875B-E4B06CFB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915B05-A0E1-4CEF-9F71-0463FBC9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E426EA-3B51-4F4E-AF8C-9D0E2666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28FF7-7CB5-46E3-9219-3289FE9A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8DB8E-E9B4-4426-B79E-EB392AF6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DB0DB-7040-49BD-B244-E718C441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customers waited too long for clear next steps.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1413B0-C030-4B03-943B-1790E793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796806-DE55-47BC-B45A-63CBFCD8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Support kept answering the same setup questions.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1937B-537B-46C6-8943-14749A69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F9275-3E36-4217-B7B8-A2E87E14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lacked a shared view of the onboarding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59A315-F96F-4677-A2B1-19546896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2577E-D89C-478D-89C7-D30B1D64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63F924-15D3-412A-BFB7-94057DF2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71EA36-CD6E-43FF-8AF9-01A7A386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Customers received a clearer welcome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E4D3DE-3A65-45F5-B606-C64DF6BF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24A8F0-0D18-4927-A2D6-18D1EE47D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Support handled fewer repetitive setup requests.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C39B80-F831-40A5-A067-497E873F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A06D52-0E23-4C5D-B855-CE88672F1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aligned around one documented process.</a:t>
            </a:r>
          </a:p>
        </p:txBody>
      </p:sp>
    </p:spTree>
    <p:extLst>
      <p:ext uri="{BB962C8B-B14F-4D97-AF65-F5344CB8AC3E}">
        <p14:creationId xmlns:p14="http://schemas.microsoft.com/office/powerpoint/2010/main" val="1994854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BD54C6-A329-4562-BF73-97FC3EC7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A2AAC6-3DDE-436F-BBBC-4AF3D9B3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8C72C3-DD81-4112-8012-C49B925C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B0F75-FFF8-4755-9578-03894C5F4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4F357-FC3D-4F40-9F89-43AB4209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F6D0C-4E8B-445D-82DD-C6E63743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81C21D-8C88-48C7-84E8-CC187739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55DE02-3B9A-4548-ACD3-7C6E2336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F68229-2AFA-43BF-8E9B-74528288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FC74C6-2F55-4ED6-A4E8-B10A262E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See how to turn customer friction into a practical improvement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3FEC03-F2E1-4268-9C65-E8E54980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9323C-183B-4A75-AEAF-2F4513BF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FEE299-AC57-4F02-A3EA-5269D7E7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4F6527-B3C2-42E2-BB6A-BB3B0A7F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SUPPORT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CF63EE-804D-4C5D-B106-E7F357BF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Learn how to reduce repeat questions with clearer handoffs.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7C0C04-ACA7-4E3F-978A-0942C1FAA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91A315-309E-4B4A-A7A7-B75FC9A2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A779D5-ED5E-4130-A5AF-03D75E9F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981A29-606A-40FF-A9E2-05ABF7DC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70061E-0579-4722-A0D5-CDDEB347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Understand a simple case study format for sharing business wins.</a:t>
            </a:r>
          </a:p>
        </p:txBody>
      </p:sp>
    </p:spTree>
    <p:extLst>
      <p:ext uri="{BB962C8B-B14F-4D97-AF65-F5344CB8AC3E}">
        <p14:creationId xmlns:p14="http://schemas.microsoft.com/office/powerpoint/2010/main" val="3549366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379F92-78B2-44B7-A56A-AA6E5D92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2F254-DC7C-483A-B316-656BFBF2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E6ABF-7CA2-4E12-9E46-CF6A68FF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2C83A2-E71B-4081-B598-9A845258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91BEC-9376-4825-97D6-32A35F69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D49737-A466-44B8-BCBC-3BC5CEDD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38FFB-978C-479C-85F7-4E8ACDF3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B1C6FA-7222-4F6A-A3E3-D9306AE73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E69E3-3EC4-412A-AA2B-0A9CEBAA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376B8B-35BF-419B-8C7F-B636BDF7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64C00A-5385-45AB-B42A-7597FDE0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current journey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E65479-4CF8-4CC8-932E-5E99F7B1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20895-EA4D-4EA6-B9A5-2F79DC0A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BFD75C-FF47-4F16-AC11-9E688CB9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6DB16-4261-4824-A654-F86B20AE6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3A99D-7D42-45CD-B375-1D084E22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F9DFB2-D3A9-4D36-BF0D-D6F27E54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the biggest drop-offs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47EFCF-199E-4186-A302-11729FF46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ADDCDF-74EA-494A-8105-C2F6E586A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91FB73-A0D3-4981-A5FD-FEDAFB37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82569B-3976-442A-86B3-B8184BA0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25EBCC-ABF9-49DA-A86F-A8C8C32C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DB95BB-4EC8-47C5-B713-5617331E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one new workflow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BA74BC-A198-4651-901D-58FF5512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AF4BAF-B6F5-468E-A3FD-3D9D0EE5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00F03B-7810-4B60-A840-9BF40431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821C66C-5424-42EC-8DD9-EBBA9A4F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777768-3FE0-48B6-AFAE-386AA02CE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C2588D-8202-4626-9CD4-4DA9B6F8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Measure team feedback</a:t>
            </a:r>
          </a:p>
        </p:txBody>
      </p:sp>
    </p:spTree>
    <p:extLst>
      <p:ext uri="{BB962C8B-B14F-4D97-AF65-F5344CB8AC3E}">
        <p14:creationId xmlns:p14="http://schemas.microsoft.com/office/powerpoint/2010/main" val="4276382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507407-441C-4E1F-8E2B-B3E76DD6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B7E3C8-FCF9-4D4B-932B-FE9CA763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DB079-9278-4D85-B814-5F97EE52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28D4C5-0F4B-45AB-AC94-FCF4F353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4B5187-B595-4611-88E2-D3380309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0E253-3970-4212-AB5A-805DB36A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41C8FF-222A-497F-BE65-4C98D840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A700BB-61DE-418F-8CF8-D3562281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Northstar Bikes simplify onboarding without changing the product?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CA165-2415-44F8-8F0D-ABE7EF10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4682C-EAEB-4F70-8D27-DB216849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843691-20B1-40F2-8855-D82595E8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6A3A59-5307-4961-9898-3E938AAA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the biggest drop-offs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644780-B41C-470B-B69A-1F07784D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7D98CB-847D-4433-9AA4-EC8117F3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00D1E9-8296-47C2-879A-D1F52F46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one new workflow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E02C14-BB6F-4158-8481-CA7FBA7D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DAD649-3264-4D8B-A987-955F3F44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C7BFEB-DBCE-48F4-BA84-CBBB8FA3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Roll out the best version</a:t>
            </a:r>
          </a:p>
        </p:txBody>
      </p:sp>
    </p:spTree>
    <p:extLst>
      <p:ext uri="{BB962C8B-B14F-4D97-AF65-F5344CB8AC3E}">
        <p14:creationId xmlns:p14="http://schemas.microsoft.com/office/powerpoint/2010/main" val="10754494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45A704-2990-42C9-9596-E3D11A91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CAC92-6EDE-4960-BE8E-C4B16FDAE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BC5F28-B39E-4283-8318-8A63852A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80D6A9-A5AD-4F85-989D-FEFEB12A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C30072-1964-46C4-99D6-B0E2841E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EEB9B-2959-4CFC-BE16-594606DF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89890-AE73-4770-B909-6609EA84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03F07-7251-4BB8-9EC2-3A8D6315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0877E7-0E40-4114-BB40-D5F2780E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current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451E8C-C623-45E3-8A03-9A794E99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994086-FFDE-40D7-8BDD-928911D18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0C27A-4DC0-4E4B-8F30-938972B0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6BA47-42CB-48BB-8651-079FC3BA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F290A-4ABF-4B8D-9132-903B15A9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the biggest drop-offs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089D3-B83B-4107-AADA-2C130BAB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7A7EB-BD86-4603-ACB6-98406BA2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D89D9C-29FD-49C5-9140-206FA373E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3BD41D-B4E8-4CBB-B1FB-705AAA82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9A4FD5-9E44-430E-8E4B-D58010FE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one new workflow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EB09AA-1A5B-46A5-9EC0-41650AF3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37B80A-7426-4076-80CE-54FA99F4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436CB7-D8DA-49E8-ABA8-B059416A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DCC124-D63C-4BCE-9D96-119F1245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5F1A73-0513-4328-8897-E7D9A3EC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Roll out the best version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FE38F4-7F83-4D35-9AA2-E669A661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06147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86456-E6BF-4899-8F48-18CAED4B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42ED5-B9FD-4AD5-8F36-69459B18E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5B63E7-EEB0-4A5A-97C4-0BB9BABC3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flow made the experience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402C0-149E-4A69-AA48-CBB39793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34CCC-DB7B-4FE8-B1AE-3D542A93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F2DE06-08C7-429C-8729-0251F9B6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80056-45D1-4D4B-8782-84C28218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212952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2026-09-30T15:14:10.1200000Z</dcterms:created>
  <dcterms:modified xsi:type="dcterms:W3CDTF">2026-09-30T15:14:10.1200000Z</dcterms:modified>
</coreProperties>
</file>