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df81ffb3c0046a4" /><Relationship Type="http://schemas.openxmlformats.org/officeDocument/2006/relationships/extended-properties" Target="/docProps/app.xml" Id="R0ef0d01f9bd34dae" /><Relationship Type="http://schemas.openxmlformats.org/officeDocument/2006/relationships/officeDocument" Target="/ppt/presentation.xml" Id="Ra2563f0258624bf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17231a8deb44a8"/>
  </p:sldMasterIdLst>
  <p:notesMasterIdLst>
    <p:notesMasterId xmlns:r="http://schemas.openxmlformats.org/officeDocument/2006/relationships" r:id="Rf727a3d3c7614571"/>
  </p:notesMasterIdLst>
  <p:sldIdLst>
    <p:sldId xmlns:r="http://schemas.openxmlformats.org/officeDocument/2006/relationships" id="256" r:id="Rc66171eb3c3646ba"/>
    <p:sldId xmlns:r="http://schemas.openxmlformats.org/officeDocument/2006/relationships" id="257" r:id="R43731311aa4a48c7"/>
    <p:sldId xmlns:r="http://schemas.openxmlformats.org/officeDocument/2006/relationships" id="258" r:id="Re02d993b75894dc2"/>
    <p:sldId xmlns:r="http://schemas.openxmlformats.org/officeDocument/2006/relationships" id="259" r:id="R5349cc9e48314b91"/>
    <p:sldId xmlns:r="http://schemas.openxmlformats.org/officeDocument/2006/relationships" id="260" r:id="R04d27aba8a1c4609"/>
    <p:sldId xmlns:r="http://schemas.openxmlformats.org/officeDocument/2006/relationships" id="261" r:id="R13e706901f3945ad"/>
    <p:sldId xmlns:r="http://schemas.openxmlformats.org/officeDocument/2006/relationships" id="262" r:id="R0e07d59a831e4692"/>
    <p:sldId xmlns:r="http://schemas.openxmlformats.org/officeDocument/2006/relationships" id="263" r:id="R06ec1e5c952c4e37"/>
    <p:sldId xmlns:r="http://schemas.openxmlformats.org/officeDocument/2006/relationships" id="264" r:id="R24fdb1f4c3264cda"/>
    <p:sldId xmlns:r="http://schemas.openxmlformats.org/officeDocument/2006/relationships" id="265" r:id="Ra840ebf4fedb4a2d"/>
    <p:sldId xmlns:r="http://schemas.openxmlformats.org/officeDocument/2006/relationships" id="266" r:id="R911a9b52d59b47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ad9cec5e22433d" /><Relationship Type="http://schemas.openxmlformats.org/officeDocument/2006/relationships/slideMaster" Target="/ppt/slideMasters/slideMaster1.xml" Id="R3817231a8deb44a8" /><Relationship Type="http://schemas.openxmlformats.org/officeDocument/2006/relationships/notesMaster" Target="/ppt/notesMasters/notesMaster1.xml" Id="Rf727a3d3c7614571" /><Relationship Type="http://schemas.openxmlformats.org/officeDocument/2006/relationships/presProps" Target="/ppt/presProps.xml" Id="R3a44b70f17f34d8a" /><Relationship Type="http://schemas.openxmlformats.org/officeDocument/2006/relationships/tableStyles" Target="/ppt/tableStyles.xml" Id="Rf3a721b7a0d9480b" /><Relationship Type="http://schemas.openxmlformats.org/officeDocument/2006/relationships/slide" Target="/ppt/slides/slide1.xml" Id="Rc66171eb3c3646ba" /><Relationship Type="http://schemas.openxmlformats.org/officeDocument/2006/relationships/slide" Target="/ppt/slides/slide2.xml" Id="R43731311aa4a48c7" /><Relationship Type="http://schemas.openxmlformats.org/officeDocument/2006/relationships/slide" Target="/ppt/slides/slide3.xml" Id="Re02d993b75894dc2" /><Relationship Type="http://schemas.openxmlformats.org/officeDocument/2006/relationships/slide" Target="/ppt/slides/slide4.xml" Id="R5349cc9e48314b91" /><Relationship Type="http://schemas.openxmlformats.org/officeDocument/2006/relationships/slide" Target="/ppt/slides/slide5.xml" Id="R04d27aba8a1c4609" /><Relationship Type="http://schemas.openxmlformats.org/officeDocument/2006/relationships/slide" Target="/ppt/slides/slide6.xml" Id="R13e706901f3945ad" /><Relationship Type="http://schemas.openxmlformats.org/officeDocument/2006/relationships/slide" Target="/ppt/slides/slide7.xml" Id="R0e07d59a831e4692" /><Relationship Type="http://schemas.openxmlformats.org/officeDocument/2006/relationships/slide" Target="/ppt/slides/slide8.xml" Id="R06ec1e5c952c4e37" /><Relationship Type="http://schemas.openxmlformats.org/officeDocument/2006/relationships/slide" Target="/ppt/slides/slide9.xml" Id="R24fdb1f4c3264cda" /><Relationship Type="http://schemas.openxmlformats.org/officeDocument/2006/relationships/slide" Target="/ppt/slides/slide10.xml" Id="Ra840ebf4fedb4a2d" /><Relationship Type="http://schemas.openxmlformats.org/officeDocument/2006/relationships/slide" Target="/ppt/slides/slide11.xml" Id="R911a9b52d59b47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f51e2e61d54e8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94625051954c17" /><Relationship Type="http://schemas.openxmlformats.org/officeDocument/2006/relationships/notesMaster" Target="/ppt/notesMasters/notesMaster1.xml" Id="R9d28574e40584a5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bafc3803ef4404" /><Relationship Type="http://schemas.openxmlformats.org/officeDocument/2006/relationships/notesMaster" Target="/ppt/notesMasters/notesMaster1.xml" Id="Re6c3614c6e5546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844548b9b54d07" /><Relationship Type="http://schemas.openxmlformats.org/officeDocument/2006/relationships/notesMaster" Target="/ppt/notesMasters/notesMaster1.xml" Id="R32f9c76664294be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c09a0fa824549a8" /><Relationship Type="http://schemas.openxmlformats.org/officeDocument/2006/relationships/notesMaster" Target="/ppt/notesMasters/notesMaster1.xml" Id="R82d9c9703beb40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46fd28e0e0f4406" /><Relationship Type="http://schemas.openxmlformats.org/officeDocument/2006/relationships/notesMaster" Target="/ppt/notesMasters/notesMaster1.xml" Id="Rfd02e6f2ad71495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d03df9023e542a1" /><Relationship Type="http://schemas.openxmlformats.org/officeDocument/2006/relationships/notesMaster" Target="/ppt/notesMasters/notesMaster1.xml" Id="Re1a1698b930b4f5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4d370d3d25745ff" /><Relationship Type="http://schemas.openxmlformats.org/officeDocument/2006/relationships/notesMaster" Target="/ppt/notesMasters/notesMaster1.xml" Id="R74816c82ed7b49c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5019e6068f54a6a" /><Relationship Type="http://schemas.openxmlformats.org/officeDocument/2006/relationships/notesMaster" Target="/ppt/notesMasters/notesMaster1.xml" Id="Rf503edfa39e9457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350d3986e6c4c56" /><Relationship Type="http://schemas.openxmlformats.org/officeDocument/2006/relationships/notesMaster" Target="/ppt/notesMasters/notesMaster1.xml" Id="Rf7fc3a536ac64da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d3e5cbd02b8478f" /><Relationship Type="http://schemas.openxmlformats.org/officeDocument/2006/relationships/notesMaster" Target="/ppt/notesMasters/notesMaster1.xml" Id="Reac81c2787654f0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95916ef9634346" /><Relationship Type="http://schemas.openxmlformats.org/officeDocument/2006/relationships/notesMaster" Target="/ppt/notesMasters/notesMaster1.xml" Id="R21d0f575098f44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eb3ad1b4c741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ffdd63772494461" /><Relationship Type="http://schemas.openxmlformats.org/officeDocument/2006/relationships/slideLayout" Target="/ppt/slideLayouts/slideLayout1.xml" Id="Ra207f8754dd645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207f8754dd645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79a91d40b643fa" /><Relationship Type="http://schemas.openxmlformats.org/officeDocument/2006/relationships/image" Target="/ppt/media/image.png" Id="R89e111482e254aa2" /><Relationship Type="http://schemas.openxmlformats.org/officeDocument/2006/relationships/notesSlide" Target="/ppt/notesSlides/notesSlide1.xml" Id="R33c7be23e40847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f0e0c37e264a1d" /><Relationship Type="http://schemas.openxmlformats.org/officeDocument/2006/relationships/notesSlide" Target="/ppt/notesSlides/notesSlide2.xml" Id="Ra56fb0086a844e0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daec1f439d4ec4" /><Relationship Type="http://schemas.openxmlformats.org/officeDocument/2006/relationships/notesSlide" Target="/ppt/notesSlides/notesSlide3.xml" Id="R465bb1942471400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5fa0743ac7485e" /><Relationship Type="http://schemas.openxmlformats.org/officeDocument/2006/relationships/notesSlide" Target="/ppt/notesSlides/notesSlide4.xml" Id="R1e6ea28422a04af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417292778a4e42" /><Relationship Type="http://schemas.openxmlformats.org/officeDocument/2006/relationships/notesSlide" Target="/ppt/notesSlides/notesSlide5.xml" Id="Rd4e0396b4d26411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c7c4a7e0694679" /><Relationship Type="http://schemas.openxmlformats.org/officeDocument/2006/relationships/notesSlide" Target="/ppt/notesSlides/notesSlide6.xml" Id="R6a197cfa8dbf48a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3c82ab06e3409c" /><Relationship Type="http://schemas.openxmlformats.org/officeDocument/2006/relationships/notesSlide" Target="/ppt/notesSlides/notesSlide7.xml" Id="Re782eb4d6c1242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cea542863d4a2d" /><Relationship Type="http://schemas.openxmlformats.org/officeDocument/2006/relationships/notesSlide" Target="/ppt/notesSlides/notesSlide8.xml" Id="Rb4001c48cb7845b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ce0108fa8e42d7" /><Relationship Type="http://schemas.openxmlformats.org/officeDocument/2006/relationships/notesSlide" Target="/ppt/notesSlides/notesSlide9.xml" Id="R63ceaf1fdc7f400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27ef764700415d" /><Relationship Type="http://schemas.openxmlformats.org/officeDocument/2006/relationships/notesSlide" Target="/ppt/notesSlides/notesSlide10.xml" Id="R571e50af76d845e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ddabc8026f408c" /><Relationship Type="http://schemas.openxmlformats.org/officeDocument/2006/relationships/notesSlide" Target="/ppt/notesSlides/notesSlide11.xml" Id="R46c89dafd93d4ae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29B70C-4881-401E-B250-4B4C0D72C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3681F9-EF8B-4F62-858D-ABFEA808F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E2E23D-843F-4201-8338-6698F364E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Cast Of Forever: A Terry Mcmillan Presentation Film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8DBB42-695E-469E-9832-AC29EDCC0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campus film club reimagines a beloved romance as a modern discussion piece.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5AA476-26F9-46BE-BC02-CDB3054A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1FD4B-2E71-4317-9078-FDE8200AF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89D1CF-2F8C-4A57-9824-12EC35AC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17286E-F30A-4824-9502-0F25861A6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e111482e254aa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4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BE1634-B9F3-4FB1-8539-470D34197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F75B18-B899-4A9A-8DF9-79717C2CF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9C667A-D58D-424D-9390-5149C7A9A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E36105-921F-490E-8DF1-8B60FC475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BAC79B-BD92-46F5-843D-B45CB9A27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cast of forever: a terry mcmillan present…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4A1310-5E4E-4E48-8B81-2D5AFCAA5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45D925-E15A-47C9-90F0-FA7D61B9B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1E4A3E-ADCE-4D02-9F00-2C547D4B1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Frame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2A6CCC-9423-4B41-AE7B-75FB8D714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555BC3-C140-46B1-9884-215A2E81F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104683-C93F-46B9-8E1C-3B27A5780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249F6D-10EA-484D-B808-F85615D5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Character Paths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1A754E-83F5-424F-B9CC-7945CEF73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cast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625BDE-DB5E-42BB-958F-38E342D18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E54C51-5DEF-408C-90FC-DF11E61A5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3161E3-1020-4B37-A940-006217D23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Moments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505779-DACD-4797-B141-988266D80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turning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318C6C-B9A5-4D57-96D7-F199E701F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94F524-DC96-4F22-B3B4-9AAF22BF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C9A4F5-6387-45FC-A720-9B27E1393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B26AE3-FFCD-4FEE-A859-0B2D69A8B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emotional arc</a:t>
            </a:r>
          </a:p>
        </p:txBody>
      </p:sp>
    </p:spTree>
    <p:extLst>
      <p:ext uri="{BB962C8B-B14F-4D97-AF65-F5344CB8AC3E}">
        <p14:creationId xmlns:p14="http://schemas.microsoft.com/office/powerpoint/2010/main" val="13972372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EC4F4B-2E8A-4A39-B41C-DB4F48C18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28C7D3-0E10-41C9-9ABB-34E6674B8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AEB586-AA95-4645-B6D6-ADE0450C5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3C4650-49F2-4275-8EA4-ADBC5DF5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A93666-76B5-4FCC-B48D-04E7045EE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classic love story into a fresh, shareable presentation.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AD107F-DECB-44B0-98F7-2347B524F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AB0F30-718D-4872-B7F3-8610AD9DB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737524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971F76-AAAC-4AA1-9D32-32E8A6073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106C45-D6D0-4798-9EAE-FB814FF99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EEA591-750C-4CBB-A781-637B9D566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9B94AE-9712-4C40-9513-2402957AB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19C582-77BD-46B7-A7E1-9497816C3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cast of forever: a terry mcmillan present…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5A8262-44E5-4389-8072-01D83BE2E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70230C-ADC9-4D26-85C5-B2CD229ED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4D26B5-338D-4141-B805-7A1BFC8AA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FE4AED-CB78-4223-A991-FD12DA8F4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cast of forever: a terry mcmillan present…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1AE047-50F0-4022-9958-572804BB2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C43B82-D29A-453A-8A1A-C28BD2D97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12D936-7D09-4108-A0E1-7B6F092D5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5571E1-58F8-4FE0-B76D-F50A1EE0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5B2253-F093-4C4A-8E01-19A8BF437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classic love story into a fresh, 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E6D229-92B7-4F34-94AF-AA273558F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F64D49-4C03-4B76-8AD9-AB7375755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9F1E5E-83F5-4C40-AD3B-3F08FC94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4BDA0F-B6E4-42D4-B82C-C60AB1325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02DDDE-1A76-4E95-9680-8BA2D2C3C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End with a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DDB3E3-10A3-4B5B-A2CC-6D2462E53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216268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BB9622-23A9-40BA-A1E6-27822B4F8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5C40B9-D5D0-4AD7-A8BD-BEAC9A93C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DD441D-AC93-473A-B568-FEECE7E4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F4E288-5857-4F86-BCD0-B875123CD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61880B-FAB4-4E9A-8B06-20E07134E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B8BECD-DD9E-4967-B5A8-D19E811D1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B3D0D5-4366-4E56-A19B-52CE7A8DF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C8DFDF-7107-41A1-8C75-37CCE8D2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1D2536-BC56-48EB-9E76-46FCE212B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A734E4-3434-43A7-A7DB-91DC11F47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F4663B-D650-4A6B-897A-B28DBA09B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B904A4-0000-45C4-A1A5-B9F45D018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95F324-940D-484D-8F02-7A2E4195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cast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E09CC6-954F-4F13-A39F-76592127C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D60293-DF9E-4959-8375-7A270484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11AE78-E548-4790-A026-DCC67C32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4A5AEB-ED48-4166-984F-031071E6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turning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0378E5-7C35-440A-A425-A732EA99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CF465C-4D24-4FB4-AEB5-B510395B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284087-C844-4691-9077-22756F290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C0B311-1445-453E-AE1B-7C74C2C03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emotional arc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FB2C64-E597-4A2F-A0AF-B8256C535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28FCEE-2003-492C-9E9A-182933AB0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9CF326-2778-49BC-8A33-70852F90E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89DD70-2C65-4888-B9E4-FD57DD08C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91E8B8B-E960-4E92-B975-C26DBF25C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204741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24FA10-C311-4A2A-9AC0-6C1C89778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27976A-0D1F-4F0D-BD6A-B004C13A0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A7C081-51B8-4CAE-81A3-A47D2065C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C48FC0-C7AE-4F2B-BD8C-DB4ACA9CA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40FFDD-F483-443F-90F9-6CE81B9B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cast of forever: a terry mcmillan present…: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00AD54-1E51-4F03-A97F-C4E4E82F5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1042A0-0FF0-4F76-AFBD-D0BC87CBE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67EC92-BF72-4636-8171-DF9186CF9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4A0264-DC8D-418B-AF8D-977178248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feel scattered across too many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960CB4-93D6-46D0-BAE6-8894A681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1794B3-71ED-44B7-AFCF-28AE53839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story beats are hard to follow on slides.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511585-21B1-4B72-9557-3446AA2A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134E82-5B94-4B54-B1D2-E9DEADD51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presentation lacks a strong emotional thread.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34B9D8-2B03-4EE1-9731-D5B534A2D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975284-3186-4E80-98E4-9B7E39169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973467-8485-482B-8776-298D0A250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52C553-55C2-43ED-B6A3-196E68F91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narrative flows from setup to resolution.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E7A9CE-4DE5-4359-A351-864EE7B31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F994B6-8E29-4365-AFF5-D8F2FC71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talking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303126-80F4-4148-8194-20A255C17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DC2468-30F6-4FAC-9577-99943D552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leaves with a memorable takeaway.</a:t>
            </a:r>
          </a:p>
        </p:txBody>
      </p:sp>
    </p:spTree>
    <p:extLst>
      <p:ext uri="{BB962C8B-B14F-4D97-AF65-F5344CB8AC3E}">
        <p14:creationId xmlns:p14="http://schemas.microsoft.com/office/powerpoint/2010/main" val="18906092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7CD434-1A60-469D-8AB6-F8F5B5AB8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A0A3AC-4A3F-43F3-832D-F7D07742D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440045-24D3-4240-90B2-6E5AB1E9F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5AC39-BDB8-4686-960D-8EDC66CC5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E8C04D-A156-4A51-B3F0-4D213461D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1BF5DC-C0C5-49D0-9E04-6F5411DBB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18E7E1-FC93-4BD7-8518-C8FB17AEA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2B8C11-D895-48A6-83C8-173C3C910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0C36B4-1F9B-413D-8C5E-E50F9CDB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058343-1F2D-4AC2-9835-366D63A3B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structure for presenting story, theme, and character choices.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F2ED37-37C6-4413-AAC3-25E8CC97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553E06-64D0-4AB8-9A58-355C58CD0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AB3F4A-1F18-44FD-A69B-76E84EC4C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E69525-23B5-4F59-8CD9-64B3D7FBE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BOOK CLUB HOSTS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19B418-CCF5-4752-A112-F9E2BDFB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concise slides to guide a lively discussion of adaptation and meaning.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E26703-1C29-4181-8DCF-46CBABD0E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2CFE31-75F0-40C8-BDF7-E9CE0BD0D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035760-01AC-4DC6-B09B-9A6928042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2E2284-BE42-42B7-ACFE-E8E445DAC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1F04C5-7FD7-4F91-9474-ADBED628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format for pitching a film-inspired concept with clarity.</a:t>
            </a:r>
          </a:p>
        </p:txBody>
      </p:sp>
    </p:spTree>
    <p:extLst>
      <p:ext uri="{BB962C8B-B14F-4D97-AF65-F5344CB8AC3E}">
        <p14:creationId xmlns:p14="http://schemas.microsoft.com/office/powerpoint/2010/main" val="14340838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AA81465-DBF3-4B5A-BA3B-6F4B5D5DA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B0824B-F7D2-4F18-8484-205996CBC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B2A0E5-8F0C-49AB-87A1-A69CCE4D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9B17B5-1381-48EF-B911-0697CE9B0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F3057F-6F79-4CC3-B1AD-C8F79E2E8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241D73-243E-4D57-96C2-4BBAFC7D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D24D0C-D07C-499E-ADA5-50C48DC60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A18FEE-3A9A-4AF6-9277-70E38EA0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71A1B1-E171-4A76-9905-396C1AFF0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30DAA6-3CF0-471F-A88B-228ACEDFF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62FC94-01AC-4339-9E5E-BCD71056C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34E3CE-4613-46EA-BD9C-E6FA89D7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2A0C36-270D-4D2B-AA4C-B657752F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1FB236-A7C8-4D02-952A-793503786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935426-6E15-4725-8C51-22325B86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0F3D36-19E8-4901-A3DD-51574DF73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59682A-CAFF-4609-A59F-36187A084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cast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7BCE09-D060-4C23-A997-FE0F6CA2D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9B0A80-94A1-42B0-BF9A-B93D7467C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6E26C2-04AC-4A50-B6D1-D499D1B3F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8B44DB-A796-4BF3-8DD0-91F9BE529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E58C6F-3A1A-4793-9B7D-805A36580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BF5660-0911-4C48-8567-835C83C25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turning 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7164AE-6FF5-42A8-BE8D-DC90FA23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AB73F7-B78F-495B-BC73-7E93B20EA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B61221-40B0-405D-A8D8-6C1B57A89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CE6CDF4-9E61-4377-ADD3-155F2499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2FBCA75-0D8E-4B53-809D-DD46D38BA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B79FF09-B8B1-4BC0-B52C-39445B31E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6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emotional arc</a:t>
            </a:r>
          </a:p>
        </p:txBody>
      </p:sp>
    </p:spTree>
    <p:extLst>
      <p:ext uri="{BB962C8B-B14F-4D97-AF65-F5344CB8AC3E}">
        <p14:creationId xmlns:p14="http://schemas.microsoft.com/office/powerpoint/2010/main" val="18646570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17D8A6-D5A3-48D6-B3A6-528C65D46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2C664C-9395-4091-A17B-F7057B507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4F7962-869E-47BA-9FCD-8D39F3AD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B28C39-BF30-45B8-9DA3-53D99D8D9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85B088-3586-49B0-952D-FD31CC049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16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cast of forever: a terry mcmillan present…: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1A8282-9988-42D2-B039-C4BAD704A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6015FC-644D-493A-9215-5BBF1F17A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4E5E4A-2CCB-4CF2-B7E8-F28C9E911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film club present a romance story with clarity, style, and emotional focus?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BEA808-F343-4174-BE90-3D47DF3C2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ADEF5E-B215-4951-99BE-559AD1B5D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64D40B-4021-4E64-BC17-228D4B10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B1572C-D347-4639-BF8E-EA91E4994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cast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F552C9-8754-4837-8E7A-88006391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016D80-3CF7-44A9-B013-EF75EA551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A1FE42-3A9F-435D-80AE-DE28054B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turning 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4D1E79-C904-418B-A395-816621916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CD721F-D3C2-4A4D-9310-58C5D7AA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68F5F5-DC40-4B6D-A753-C17F9A341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</p:spTree>
    <p:extLst>
      <p:ext uri="{BB962C8B-B14F-4D97-AF65-F5344CB8AC3E}">
        <p14:creationId xmlns:p14="http://schemas.microsoft.com/office/powerpoint/2010/main" val="1499101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27CECC-BB55-474B-838F-ADC4B2143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E0D8FD-75FB-4835-B155-EDFD83CC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86CF6C-C813-4D20-936F-8267457E6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11F03B-7A66-45F4-82B7-29767AFE3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C240E5-9726-4F78-AE30-3E59500A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93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cast of forever: a terry mcmillan present…: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271D9B-4CE0-4FA3-A4F3-A13FBDD24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8671FC-D322-4A6B-9B35-6F5C674B9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E17D54-73D6-48B2-8A58-9720CD65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B20C7F-8B1D-4A75-AA53-ECE18F4F0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E1F865-CC4F-46B4-8813-D03DFD79E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F4ED6F-FA0F-49A2-8F7D-3844CEBFA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4209F8-1132-4F04-ABF2-DD7F0A634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FB84EA-3D30-4D87-B650-A4C6AD180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9E12AF-9E7F-45E2-B9E7-E49C38502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cast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68DE96-088F-44BB-B307-BF0C2EA2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C8BBFC-639B-4071-A64C-2019C0C27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5B1A69-9B31-4254-9B03-4035B9FA5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1EB9E8-B1EB-47B9-A6CF-0090E064D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7F416B-9DF8-4F6A-9C6C-93DA21CD7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turning 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778E01-385F-4DB2-ACE1-B30241CC1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2629F8-8FE9-4B35-92B8-B7905B027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E6D194-7688-4899-99FB-D02924D43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7A8EE3-DBAC-4530-9342-882CC2FD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017DC8-087E-48B4-B214-EB2E984B1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BE6062-0B20-423B-A7E3-B8531B46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429128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575A4D-0432-4CFC-B26D-5842D7908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F46FD8-D37F-4EDC-A19B-171719212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0BD0C3-D367-4154-ADD5-6467AB33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story, then let the feeling land.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1B08CE-BE11-4553-A4E1-6D550203B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77344C-0E9A-4C74-8A3F-A4B28F29C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6C5195-4142-42BB-9E63-7EE3D2D06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F6FA43-DC7B-4D6C-AEB8-3272DB5CE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995491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2026-10-01T19:49:31.7080000Z</dcterms:created>
  <dcterms:modified xsi:type="dcterms:W3CDTF">2026-10-01T19:49:31.7080000Z</dcterms:modified>
</coreProperties>
</file>