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f970e3c6b746c3" /><Relationship Type="http://schemas.openxmlformats.org/officeDocument/2006/relationships/extended-properties" Target="/docProps/app.xml" Id="Re89acc2a89fd4015" /><Relationship Type="http://schemas.openxmlformats.org/officeDocument/2006/relationships/officeDocument" Target="/ppt/presentation.xml" Id="R8be7b15be80142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66a546a9f7405b"/>
  </p:sldMasterIdLst>
  <p:notesMasterIdLst>
    <p:notesMasterId xmlns:r="http://schemas.openxmlformats.org/officeDocument/2006/relationships" r:id="Re2a87202946f467b"/>
  </p:notesMasterIdLst>
  <p:sldIdLst>
    <p:sldId xmlns:r="http://schemas.openxmlformats.org/officeDocument/2006/relationships" id="256" r:id="Rfcf20d38c4084ac9"/>
    <p:sldId xmlns:r="http://schemas.openxmlformats.org/officeDocument/2006/relationships" id="257" r:id="Rcc9bae7e1edd4729"/>
    <p:sldId xmlns:r="http://schemas.openxmlformats.org/officeDocument/2006/relationships" id="258" r:id="R96037de7d8234c28"/>
    <p:sldId xmlns:r="http://schemas.openxmlformats.org/officeDocument/2006/relationships" id="259" r:id="Rbc87a30534f74199"/>
    <p:sldId xmlns:r="http://schemas.openxmlformats.org/officeDocument/2006/relationships" id="260" r:id="R0d69994121ff4c03"/>
    <p:sldId xmlns:r="http://schemas.openxmlformats.org/officeDocument/2006/relationships" id="261" r:id="R0587851dc1ea4ee4"/>
    <p:sldId xmlns:r="http://schemas.openxmlformats.org/officeDocument/2006/relationships" id="262" r:id="Re2ac16bdad034c6e"/>
    <p:sldId xmlns:r="http://schemas.openxmlformats.org/officeDocument/2006/relationships" id="263" r:id="R659bebcf75d04c7c"/>
    <p:sldId xmlns:r="http://schemas.openxmlformats.org/officeDocument/2006/relationships" id="264" r:id="R12b9cba1469c4b56"/>
    <p:sldId xmlns:r="http://schemas.openxmlformats.org/officeDocument/2006/relationships" id="265" r:id="Rfce8a4362ead487a"/>
    <p:sldId xmlns:r="http://schemas.openxmlformats.org/officeDocument/2006/relationships" id="266" r:id="Rec6e82613ac04b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c6efa1ca8d422e" /><Relationship Type="http://schemas.openxmlformats.org/officeDocument/2006/relationships/slideMaster" Target="/ppt/slideMasters/slideMaster1.xml" Id="Rc166a546a9f7405b" /><Relationship Type="http://schemas.openxmlformats.org/officeDocument/2006/relationships/notesMaster" Target="/ppt/notesMasters/notesMaster1.xml" Id="Re2a87202946f467b" /><Relationship Type="http://schemas.openxmlformats.org/officeDocument/2006/relationships/presProps" Target="/ppt/presProps.xml" Id="Rc55c9c288b8b486e" /><Relationship Type="http://schemas.openxmlformats.org/officeDocument/2006/relationships/tableStyles" Target="/ppt/tableStyles.xml" Id="R7df78ed2d85042cc" /><Relationship Type="http://schemas.openxmlformats.org/officeDocument/2006/relationships/slide" Target="/ppt/slides/slide1.xml" Id="Rfcf20d38c4084ac9" /><Relationship Type="http://schemas.openxmlformats.org/officeDocument/2006/relationships/slide" Target="/ppt/slides/slide2.xml" Id="Rcc9bae7e1edd4729" /><Relationship Type="http://schemas.openxmlformats.org/officeDocument/2006/relationships/slide" Target="/ppt/slides/slide3.xml" Id="R96037de7d8234c28" /><Relationship Type="http://schemas.openxmlformats.org/officeDocument/2006/relationships/slide" Target="/ppt/slides/slide4.xml" Id="Rbc87a30534f74199" /><Relationship Type="http://schemas.openxmlformats.org/officeDocument/2006/relationships/slide" Target="/ppt/slides/slide5.xml" Id="R0d69994121ff4c03" /><Relationship Type="http://schemas.openxmlformats.org/officeDocument/2006/relationships/slide" Target="/ppt/slides/slide6.xml" Id="R0587851dc1ea4ee4" /><Relationship Type="http://schemas.openxmlformats.org/officeDocument/2006/relationships/slide" Target="/ppt/slides/slide7.xml" Id="Re2ac16bdad034c6e" /><Relationship Type="http://schemas.openxmlformats.org/officeDocument/2006/relationships/slide" Target="/ppt/slides/slide8.xml" Id="R659bebcf75d04c7c" /><Relationship Type="http://schemas.openxmlformats.org/officeDocument/2006/relationships/slide" Target="/ppt/slides/slide9.xml" Id="R12b9cba1469c4b56" /><Relationship Type="http://schemas.openxmlformats.org/officeDocument/2006/relationships/slide" Target="/ppt/slides/slide10.xml" Id="Rfce8a4362ead487a" /><Relationship Type="http://schemas.openxmlformats.org/officeDocument/2006/relationships/slide" Target="/ppt/slides/slide11.xml" Id="Rec6e82613ac04b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8076c3735c46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065a2ac5354409" /><Relationship Type="http://schemas.openxmlformats.org/officeDocument/2006/relationships/notesMaster" Target="/ppt/notesMasters/notesMaster1.xml" Id="Re5ccd3cf574c41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e840c2ab574480" /><Relationship Type="http://schemas.openxmlformats.org/officeDocument/2006/relationships/notesMaster" Target="/ppt/notesMasters/notesMaster1.xml" Id="Rdbb0dd185ca74c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5d14d009aa4e91" /><Relationship Type="http://schemas.openxmlformats.org/officeDocument/2006/relationships/notesMaster" Target="/ppt/notesMasters/notesMaster1.xml" Id="Rdff34061357544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ac19bde376411a" /><Relationship Type="http://schemas.openxmlformats.org/officeDocument/2006/relationships/notesMaster" Target="/ppt/notesMasters/notesMaster1.xml" Id="R410df91b590d44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68184ed91d4eaf" /><Relationship Type="http://schemas.openxmlformats.org/officeDocument/2006/relationships/notesMaster" Target="/ppt/notesMasters/notesMaster1.xml" Id="R8d34047fa20e46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85f0b0a28e4fa3" /><Relationship Type="http://schemas.openxmlformats.org/officeDocument/2006/relationships/notesMaster" Target="/ppt/notesMasters/notesMaster1.xml" Id="Re5b8c8ab088e4a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f38eae3b5e46e0" /><Relationship Type="http://schemas.openxmlformats.org/officeDocument/2006/relationships/notesMaster" Target="/ppt/notesMasters/notesMaster1.xml" Id="R26a18ef04f4a4b3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74b05c2b774672" /><Relationship Type="http://schemas.openxmlformats.org/officeDocument/2006/relationships/notesMaster" Target="/ppt/notesMasters/notesMaster1.xml" Id="Rf49fbc56425943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2463d222a54f46" /><Relationship Type="http://schemas.openxmlformats.org/officeDocument/2006/relationships/notesMaster" Target="/ppt/notesMasters/notesMaster1.xml" Id="Rfe50c0d67af649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c8ed0f8fd347e8" /><Relationship Type="http://schemas.openxmlformats.org/officeDocument/2006/relationships/notesMaster" Target="/ppt/notesMasters/notesMaster1.xml" Id="R1a6d8096a4ea48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f1a29616654bab" /><Relationship Type="http://schemas.openxmlformats.org/officeDocument/2006/relationships/notesMaster" Target="/ppt/notesMasters/notesMaster1.xml" Id="R51f52d8dd1b246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772fbb6214b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7b65455c1543d3" /><Relationship Type="http://schemas.openxmlformats.org/officeDocument/2006/relationships/slideLayout" Target="/ppt/slideLayouts/slideLayout1.xml" Id="R3db7258dca2f42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b7258dca2f42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ad5e345e64862" /><Relationship Type="http://schemas.openxmlformats.org/officeDocument/2006/relationships/image" Target="/ppt/media/image.png" Id="Rf7ec3fe6f5fd434c" /><Relationship Type="http://schemas.openxmlformats.org/officeDocument/2006/relationships/notesSlide" Target="/ppt/notesSlides/notesSlide1.xml" Id="R8b7551632b6a44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c5c7bbf3b476f" /><Relationship Type="http://schemas.openxmlformats.org/officeDocument/2006/relationships/notesSlide" Target="/ppt/notesSlides/notesSlide2.xml" Id="R0ff1695d20154a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578bd6b554d1d" /><Relationship Type="http://schemas.openxmlformats.org/officeDocument/2006/relationships/notesSlide" Target="/ppt/notesSlides/notesSlide3.xml" Id="R20ddfc7a461445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68e526f5042d6" /><Relationship Type="http://schemas.openxmlformats.org/officeDocument/2006/relationships/notesSlide" Target="/ppt/notesSlides/notesSlide4.xml" Id="Rab730a0427be43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e66cbbcf2408c" /><Relationship Type="http://schemas.openxmlformats.org/officeDocument/2006/relationships/notesSlide" Target="/ppt/notesSlides/notesSlide5.xml" Id="R63b8fe1fb9fd4e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1ea4f06544a9c" /><Relationship Type="http://schemas.openxmlformats.org/officeDocument/2006/relationships/notesSlide" Target="/ppt/notesSlides/notesSlide6.xml" Id="Rf9351ecb327141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3c5f0073014487" /><Relationship Type="http://schemas.openxmlformats.org/officeDocument/2006/relationships/notesSlide" Target="/ppt/notesSlides/notesSlide7.xml" Id="R5d560f7db0b641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23a59a72e4ca8" /><Relationship Type="http://schemas.openxmlformats.org/officeDocument/2006/relationships/notesSlide" Target="/ppt/notesSlides/notesSlide8.xml" Id="R20a98b8f111645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793b0099d44fd" /><Relationship Type="http://schemas.openxmlformats.org/officeDocument/2006/relationships/notesSlide" Target="/ppt/notesSlides/notesSlide9.xml" Id="R1c3c1b5730f64d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520d273294418f" /><Relationship Type="http://schemas.openxmlformats.org/officeDocument/2006/relationships/notesSlide" Target="/ppt/notesSlides/notesSlide10.xml" Id="R9c26378f37ed4f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aebfe79da4064" /><Relationship Type="http://schemas.openxmlformats.org/officeDocument/2006/relationships/notesSlide" Target="/ppt/notesSlides/notesSlide11.xml" Id="R04dfd8bf8e1d45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1F70C0-EF0C-4C09-8CD2-2B8E4F91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9C574-B1BA-48AE-81A0-A97AF4E8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04543-E6EC-44CF-8C1F-0A6A37DD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Cbs Special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56D93-6713-498C-B88B-E11FCAC8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newsroom team launches a special report on a citywide transit shutdown.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6EB68-4248-4336-A44F-8F660C44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E87BB-20F7-4D3A-9DDA-AD778B08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92C8B2-F550-448F-A8EC-7789CE28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6276F-390F-4A78-BFA4-8214C8C1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c3fe6f5fd434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181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97843-26E0-4319-AECE-961B68C1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CEC2A-496F-4203-AECB-988D70F7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77579-7176-4DED-A75F-A6F501E7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79CA8-56C4-40ED-BF9B-0A75C727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ED2CEB-7CA6-4C43-B5A1-5ABF3B3A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cbs special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6B485-BA89-4160-8009-F3A736A1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D70A2-9877-4E2F-B725-B735D9B2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4A8061-61E3-4DC8-8E1D-BC7FD73F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Frame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2163B-65E9-4D7D-BE41-7E64B945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headline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15B2B-5481-4827-9894-B6E7E185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1601F-1485-48DD-A791-E79141B5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5EEA1-ED71-4E56-B494-B4AB773B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Why It Matters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50BBCA-E200-4E08-96B2-E4484EE9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issue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1CC05-3865-4DEA-8ACA-25598940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7E17F-6CB3-4528-A453-E92553DE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1FE2C5-5BB3-4968-A597-4B003A29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Inside the Story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412F0F-3D6F-4368-BF2C-C03BC63B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key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A4CC6B-F940-4EE7-B0AD-075E6484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7F910-7C15-4CEE-A84B-7951E8D3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888AB-51B4-4062-BA55-C4DEF60E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Comes Next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E79B87-C049-4DE6-941F-931D6CC1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urgency</a:t>
            </a:r>
          </a:p>
        </p:txBody>
      </p:sp>
    </p:spTree>
    <p:extLst>
      <p:ext uri="{BB962C8B-B14F-4D97-AF65-F5344CB8AC3E}">
        <p14:creationId xmlns:p14="http://schemas.microsoft.com/office/powerpoint/2010/main" val="1930601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FF5EF-3270-40EE-B076-EC4010FD9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DBB91-72BD-4C1B-B121-EE0384ED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D40CDA-2E28-4CF5-B27D-63C6C6CF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14360-5655-459C-8145-79D35330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96A3E-B3A7-45B6-A90F-E369C9BB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polished intro for a timely broadcast special.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B2E85-53EF-4119-ADBB-194858DA0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0D7DAE-74D0-4A46-B829-248B47FD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759612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BD3B32-2E94-4523-966D-1018FE43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838AA7-7A90-479C-8D1D-3FED818C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9F357-28D6-4B1E-9AC9-29242153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189661-E672-465B-8C0C-FAAF943D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0E967-04A0-4883-BDAC-A7500E9C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cbs special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ACC23-F79B-4C5C-A7B4-6577F79D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3B43C-EA06-40DD-80F0-2D7498BF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ED86C-6334-4792-B043-B315DC44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F8F413-5608-4728-BDFB-6372ED37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cbs special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6FED0E-50CA-44E9-B64F-0669D62B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D5D32F-BA5A-400E-AE44-482D3417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F852B-C911-45A6-9D7D-F9966124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A70A9-A65D-4DB2-B9FC-9FFB7AE1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6B82B-EF56-43CB-AD48-4BCC2EFA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polished intro for a timely broadcast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FC637-D42A-4C17-9E12-37C13E18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5518E5-9E0D-4500-962B-E56233BE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734A6B-70D8-4B5D-B366-98611C9C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226C2D-24CB-4712-ADE9-1FB2A968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BDE231-A403-4607-BF76-B8FA2A00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Lead into the report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AD1102-5A7F-4E93-B4B3-A3070F9A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774795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1E3331-8FBC-4B98-ADB2-76E89B0C6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45322-AF99-4D7E-A67A-62F42B7E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FCBFC9-8E8C-40BC-B87F-E76639C8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145E2-1B11-49F3-B2FA-BD78F8E9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A2036-DD5D-427A-BD8A-84156FD3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D8C42-9164-4FD0-BB17-90F98AC7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77C9D-EA39-4A75-A347-C20F11D1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78C06-C0C6-4A1F-8406-BB6C8FF9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5AC7F9-9B94-40A6-B161-41C78BE3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headline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8F379-D8CC-4E0F-B014-5AC3F008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8CC62-93CF-45F7-B70B-FA20DEA7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DEE0D-2FB4-40B6-92B4-7EBF2EC2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46A099-F29D-4B8E-AF3B-8EBDFE44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issue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DB8DD0-D7F6-4BAB-9839-DA47A4E1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D2E80E-2460-4500-B4BD-B189AFE3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93647-8E92-4221-A790-2B297742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94C75E-0176-46F2-A5C9-271AD62F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key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E6B01-6FD3-49DD-A96A-6FE4B215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4D11D-33A1-4412-BF9D-54F484F2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9FD13E-860E-40F5-BFB0-3576C215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96FAEF-764E-460B-834D-FFA081C2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urgency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6C738C-91D9-454E-9007-EA124201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067687-12DB-4AF7-97A0-9BAC4A8F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D41F8C-67E9-43B0-8018-413A77CB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42BCF1-5DEE-4217-9C0B-1B7913D6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Lead into the report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DF4EEE-0C8E-4A14-9A96-F0C27D9E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380891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60F6C1-D99D-4DC6-B587-9582EA9D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79C28-0BEE-426A-A62A-5C9FCE64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A5F8AB-65BA-4670-B885-93BA3DB0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FD2C4-590D-4E12-B039-B492F950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79FDE-2180-4107-BAE5-545A7B30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cbs special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558C5-5C99-4BB2-9191-EEB4EAAA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7B91E-1F71-4E01-8084-753F941D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63D98-7D33-46CC-A40A-7936204C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2F8A93-9C5C-43EF-9B75-9727C320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report starts without a clear setup.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5A0D69-B9DF-4BB8-80A0-F6DE409B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10D7D-154D-4F63-9592-5B498035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Viewers miss the main issue at first glance.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2BD60-62F5-4373-98AF-D5FF7524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FA9A0B-6CF5-4DD8-BC02-4F444ADC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transition into the story feels abrupt.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D92F09-5D21-4E0A-8A1C-65EF2009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A8745-D5E5-4AAA-BCEF-BD7248FA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029E5-ED7D-46BC-A39B-83E94240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4444D-04EF-4182-8166-47F2D63F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quickly explains the special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0E7F5E-46F9-4CBC-9142-E7B807BE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45295A-7715-4238-958B-4C6EF663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understands the stakes right 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C7CF7C-84F5-4BF0-B5E5-6121EE3F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29E15F-0E82-4611-BBC1-3E306C3D3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handoff into the report feels smooth.</a:t>
            </a:r>
          </a:p>
        </p:txBody>
      </p:sp>
    </p:spTree>
    <p:extLst>
      <p:ext uri="{BB962C8B-B14F-4D97-AF65-F5344CB8AC3E}">
        <p14:creationId xmlns:p14="http://schemas.microsoft.com/office/powerpoint/2010/main" val="14294140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1CBF1C-D310-4A03-9D70-F21615C7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61BAF-9E9C-40D0-87F1-9794BC2A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EEA584-523B-463B-8731-66275BDA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1FC2C-34E2-4095-9877-F610AD58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1E9551-F4F1-4D1B-B140-1C583D7B2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CC31C-7DE5-4C94-88AF-EF64E4F7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6745F-E1CA-4734-BB82-0B302C9F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73239-B848-4623-A6AD-ED6C644B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B25106-4181-40C0-A754-2883ABDB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NEWS 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533BD-6152-45C6-A42A-389C912D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opening that frames the special report fast.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5805B-BBF0-4980-A0A9-35A60CEB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FE6DD2-AA94-43AA-8729-B40A7A39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066CCA-2F12-4B58-893E-0AEA0B7A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83399A-2F74-46D9-A318-041FAD04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BROADCAST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E1CA4-7E1A-4720-AACE-B1A563CA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visual intro that matches a serious, urgent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A428A-856F-4808-8B68-B5CA11BD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3BE1F1-CBBF-4576-906D-03F4284C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374F7B-236C-46C9-932B-0BB19B5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53A186-2156-422B-A8FE-2960F709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EDITORIAL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F4371A-F9D3-4CF6-8D63-B36FEED5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 that guides viewers into the main story.</a:t>
            </a:r>
          </a:p>
        </p:txBody>
      </p:sp>
    </p:spTree>
    <p:extLst>
      <p:ext uri="{BB962C8B-B14F-4D97-AF65-F5344CB8AC3E}">
        <p14:creationId xmlns:p14="http://schemas.microsoft.com/office/powerpoint/2010/main" val="21193240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5443B9-C06E-45EF-A673-FD040A2A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E8503-277C-4C71-8A83-3F70614F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6B0A9-4171-41E0-B6C2-0B9E4ACE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8899F-A05B-4EBC-83CC-60FC4569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523B3-0D17-431A-84A3-3EECDB5B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370B05-E36F-4EAB-86EA-ACB78CA5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7F3F88-B6FB-42AF-8821-D32936D9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2D1A0-86AC-4E54-8408-1A66609F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F1601-BFB2-4D86-BD13-70297E61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A7047-17D2-4B33-9E12-FFB8708D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2660F-FA1B-4406-8A35-A2D7EEDD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headline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E0B119-C7C1-4638-96D2-660C42B3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07C89A-B2F3-4C03-8152-2D17098F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96AAC2-2851-4868-8664-B9F4DE20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188A6D-D64B-4225-B462-BD13F4DB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BC74E0-543A-4A06-86AB-E7DA58CE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C03A0-F59C-4A1A-952F-495882A4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issue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352C24-22B2-4235-A1D2-7636A32C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AC60D0-6430-4A79-A013-CDEED7B6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BB9EE9-0E38-4765-8229-31EC6BCD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D83BEF-67D5-498C-938C-0941B1BB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896E49-EE5D-4BCF-88A0-6428DEED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80422-6013-4C47-BA1B-962B5CAC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key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8D1324-B543-435C-B299-74F45E1A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C665C9-3188-46D3-AF0A-E873110D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F73D49-3E47-441C-8C39-53CD2CDF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8A7FF6-F048-407E-B205-EAC6B4D3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0523AD-4562-4F7C-9ABA-9BDA44B0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C66344-6026-4691-8B92-D390C671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urgency</a:t>
            </a:r>
          </a:p>
        </p:txBody>
      </p:sp>
    </p:spTree>
    <p:extLst>
      <p:ext uri="{BB962C8B-B14F-4D97-AF65-F5344CB8AC3E}">
        <p14:creationId xmlns:p14="http://schemas.microsoft.com/office/powerpoint/2010/main" val="8314555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0BC62E-B249-4EEF-B385-61B50263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E17CB-4E18-4317-9343-C99D2874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86490-E3B2-4068-B050-3EB0FC6F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80026-77D6-41D8-ACB6-043892C3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43580C-EC91-45BD-B8F8-467A8B9A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cbs special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CFA9E-334C-4114-9340-81682786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6B3C0-E376-43B1-9258-93DA8464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AC466B-FEE1-47C3-9E89-9B8A62B0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intro frame a transit shutdown special with clarity and momentum?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B7D8B-0C94-4EB6-B50C-CFA9C684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42AB0-67B4-4023-BE53-96D29612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F18BE-3682-4E0A-AF1F-4CD8F04D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A887C2-B870-4148-A643-71E16C7D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issue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DADDA7-37EE-427C-8327-82902ED9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AC882-FD31-44C5-87D5-76E82C4F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22EC5-D179-47AC-A778-4FE6DF7D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key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3468BD-14AE-4E3F-8BFA-9427BE1A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149697-8926-486D-B18C-2AF8B2A9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225108-9863-486E-A23B-EC87D531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Lead into the report</a:t>
            </a:r>
          </a:p>
        </p:txBody>
      </p:sp>
    </p:spTree>
    <p:extLst>
      <p:ext uri="{BB962C8B-B14F-4D97-AF65-F5344CB8AC3E}">
        <p14:creationId xmlns:p14="http://schemas.microsoft.com/office/powerpoint/2010/main" val="18328607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F07D37-232F-4B31-9065-99C9DCFD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7F024D-660F-4248-AFEC-017A7F0F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849509-D76B-488E-9D24-AE67E1C5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EE73E-4A38-499A-94D4-819A13D5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FC0E4-D3D9-4EC0-8B9C-03CE8E6C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cbs special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AC606-F99B-4504-B6AA-69C908CE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00EB1-A425-4464-BC19-4B0DB685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61D59-353B-4967-B055-A00412B7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92527-93E3-4955-B916-128FAEC4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headline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F2BD5F-92FF-4132-90ED-F526C7BC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FCF366-B02B-4895-B3E2-7E9836CF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229A7-3ECB-4894-A74B-98CAEF29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901DA-871B-45C6-8F14-AF92B21D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A77034-88E3-454C-8F31-B1ABCDC5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issue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2E6ECB-2BED-4AB1-A08B-41A85EDB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59DCA5-3250-4333-9C1C-C45BE54F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97CE74-6135-4694-B266-51914AEB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5256BB-CE3D-4D6D-9F5D-4EB8E1D98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156CFD-433A-440A-AB2A-C4056363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key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BF2D2E-229F-416F-BB21-77A8D602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D7487-F0C4-4BD0-B500-E0FB3E03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721C77-79FF-49E6-B065-6DB93D7C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3E2E12-F9B3-407E-A9F7-2FD56929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F1C1C2-5150-44EE-944C-89CCED75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Lead into the report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34D32F-4ECB-4796-B94B-D8E0245D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259314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E50EF-A58F-4951-B3DE-39737098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0974E-48B1-4562-83E3-E0AE176B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ECC3C-A325-4292-A2B3-5AA0A22C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strong opening sets the tone for the full report.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0494A-BAF2-403A-B37C-8AD076CE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E19C4-348F-4DD8-A4CC-91169C9D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74E48-5B0D-409C-ADF1-7BF0E588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BEB01-4EDF-4F52-ACD5-2E490487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812411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2026-10-01T20:26:26.1700000Z</dcterms:created>
  <dcterms:modified xsi:type="dcterms:W3CDTF">2026-10-01T20:26:26.1700000Z</dcterms:modified>
</coreProperties>
</file>