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2b1f70e3061493e" /><Relationship Type="http://schemas.openxmlformats.org/officeDocument/2006/relationships/extended-properties" Target="/docProps/app.xml" Id="R86b1642077604294" /><Relationship Type="http://schemas.openxmlformats.org/officeDocument/2006/relationships/officeDocument" Target="/ppt/presentation.xml" Id="R5236d72f733543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7f76ec3efa3483d"/>
  </p:sldMasterIdLst>
  <p:notesMasterIdLst>
    <p:notesMasterId xmlns:r="http://schemas.openxmlformats.org/officeDocument/2006/relationships" r:id="Rf554cf2c4b0449f8"/>
  </p:notesMasterIdLst>
  <p:sldIdLst>
    <p:sldId xmlns:r="http://schemas.openxmlformats.org/officeDocument/2006/relationships" id="256" r:id="R52e1d7563f1d4a2f"/>
    <p:sldId xmlns:r="http://schemas.openxmlformats.org/officeDocument/2006/relationships" id="257" r:id="R5f72fcdaabab466e"/>
    <p:sldId xmlns:r="http://schemas.openxmlformats.org/officeDocument/2006/relationships" id="258" r:id="Rdb0914d866c047dc"/>
    <p:sldId xmlns:r="http://schemas.openxmlformats.org/officeDocument/2006/relationships" id="259" r:id="Re60ca518ffd34404"/>
    <p:sldId xmlns:r="http://schemas.openxmlformats.org/officeDocument/2006/relationships" id="260" r:id="R9034b5493bfd474b"/>
    <p:sldId xmlns:r="http://schemas.openxmlformats.org/officeDocument/2006/relationships" id="261" r:id="Rb1ae7252c9ff4f82"/>
    <p:sldId xmlns:r="http://schemas.openxmlformats.org/officeDocument/2006/relationships" id="262" r:id="R37b251cd3c1649cb"/>
    <p:sldId xmlns:r="http://schemas.openxmlformats.org/officeDocument/2006/relationships" id="263" r:id="R273d06f289d94006"/>
    <p:sldId xmlns:r="http://schemas.openxmlformats.org/officeDocument/2006/relationships" id="264" r:id="Rd6259eb60f654820"/>
    <p:sldId xmlns:r="http://schemas.openxmlformats.org/officeDocument/2006/relationships" id="265" r:id="Rbc65f937237e4436"/>
    <p:sldId xmlns:r="http://schemas.openxmlformats.org/officeDocument/2006/relationships" id="266" r:id="Refa34870983646c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5285b14c56b447a" /><Relationship Type="http://schemas.openxmlformats.org/officeDocument/2006/relationships/slideMaster" Target="/ppt/slideMasters/slideMaster1.xml" Id="R97f76ec3efa3483d" /><Relationship Type="http://schemas.openxmlformats.org/officeDocument/2006/relationships/notesMaster" Target="/ppt/notesMasters/notesMaster1.xml" Id="Rf554cf2c4b0449f8" /><Relationship Type="http://schemas.openxmlformats.org/officeDocument/2006/relationships/presProps" Target="/ppt/presProps.xml" Id="R35dd4e8fa8e44e2a" /><Relationship Type="http://schemas.openxmlformats.org/officeDocument/2006/relationships/tableStyles" Target="/ppt/tableStyles.xml" Id="R7337d7a03ded4db9" /><Relationship Type="http://schemas.openxmlformats.org/officeDocument/2006/relationships/slide" Target="/ppt/slides/slide1.xml" Id="R52e1d7563f1d4a2f" /><Relationship Type="http://schemas.openxmlformats.org/officeDocument/2006/relationships/slide" Target="/ppt/slides/slide2.xml" Id="R5f72fcdaabab466e" /><Relationship Type="http://schemas.openxmlformats.org/officeDocument/2006/relationships/slide" Target="/ppt/slides/slide3.xml" Id="Rdb0914d866c047dc" /><Relationship Type="http://schemas.openxmlformats.org/officeDocument/2006/relationships/slide" Target="/ppt/slides/slide4.xml" Id="Re60ca518ffd34404" /><Relationship Type="http://schemas.openxmlformats.org/officeDocument/2006/relationships/slide" Target="/ppt/slides/slide5.xml" Id="R9034b5493bfd474b" /><Relationship Type="http://schemas.openxmlformats.org/officeDocument/2006/relationships/slide" Target="/ppt/slides/slide6.xml" Id="Rb1ae7252c9ff4f82" /><Relationship Type="http://schemas.openxmlformats.org/officeDocument/2006/relationships/slide" Target="/ppt/slides/slide7.xml" Id="R37b251cd3c1649cb" /><Relationship Type="http://schemas.openxmlformats.org/officeDocument/2006/relationships/slide" Target="/ppt/slides/slide8.xml" Id="R273d06f289d94006" /><Relationship Type="http://schemas.openxmlformats.org/officeDocument/2006/relationships/slide" Target="/ppt/slides/slide9.xml" Id="Rd6259eb60f654820" /><Relationship Type="http://schemas.openxmlformats.org/officeDocument/2006/relationships/slide" Target="/ppt/slides/slide10.xml" Id="Rbc65f937237e4436" /><Relationship Type="http://schemas.openxmlformats.org/officeDocument/2006/relationships/slide" Target="/ppt/slides/slide11.xml" Id="Refa34870983646c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a1669fb8454a5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a9ac4e4c074308" /><Relationship Type="http://schemas.openxmlformats.org/officeDocument/2006/relationships/notesMaster" Target="/ppt/notesMasters/notesMaster1.xml" Id="R973954ef2bcc4a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d101f577e974d4b" /><Relationship Type="http://schemas.openxmlformats.org/officeDocument/2006/relationships/notesMaster" Target="/ppt/notesMasters/notesMaster1.xml" Id="Reb5a629e371844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b3fbd8f07a545aa" /><Relationship Type="http://schemas.openxmlformats.org/officeDocument/2006/relationships/notesMaster" Target="/ppt/notesMasters/notesMaster1.xml" Id="Re80ef1dff57d408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ad1da114674f8a" /><Relationship Type="http://schemas.openxmlformats.org/officeDocument/2006/relationships/notesMaster" Target="/ppt/notesMasters/notesMaster1.xml" Id="Rb51e926e0dc14e3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5f0d8189906487a" /><Relationship Type="http://schemas.openxmlformats.org/officeDocument/2006/relationships/notesMaster" Target="/ppt/notesMasters/notesMaster1.xml" Id="R1fd19d3a021e467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16daa4c8b4432e" /><Relationship Type="http://schemas.openxmlformats.org/officeDocument/2006/relationships/notesMaster" Target="/ppt/notesMasters/notesMaster1.xml" Id="R1ff40ab9130a4ea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d8757b026c9465e" /><Relationship Type="http://schemas.openxmlformats.org/officeDocument/2006/relationships/notesMaster" Target="/ppt/notesMasters/notesMaster1.xml" Id="R91071885394e434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e63804e49274413" /><Relationship Type="http://schemas.openxmlformats.org/officeDocument/2006/relationships/notesMaster" Target="/ppt/notesMasters/notesMaster1.xml" Id="R7a0c31321f3d424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4fcbf3f7a248eb" /><Relationship Type="http://schemas.openxmlformats.org/officeDocument/2006/relationships/notesMaster" Target="/ppt/notesMasters/notesMaster1.xml" Id="Rc1090fed67224ab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303ce67bba64ae3" /><Relationship Type="http://schemas.openxmlformats.org/officeDocument/2006/relationships/notesMaster" Target="/ppt/notesMasters/notesMaster1.xml" Id="Rcdcc60cacfa64bc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7c31d1f9d3746a7" /><Relationship Type="http://schemas.openxmlformats.org/officeDocument/2006/relationships/notesMaster" Target="/ppt/notesMasters/notesMaster1.xml" Id="R51e35cee2426447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106a55acff451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64aa0a75c184706" /><Relationship Type="http://schemas.openxmlformats.org/officeDocument/2006/relationships/slideLayout" Target="/ppt/slideLayouts/slideLayout1.xml" Id="R7057532be21d40a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057532be21d40a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23949eaaf46bd" /><Relationship Type="http://schemas.openxmlformats.org/officeDocument/2006/relationships/image" Target="/ppt/media/image.png" Id="Rd5fec495993d4628" /><Relationship Type="http://schemas.openxmlformats.org/officeDocument/2006/relationships/notesSlide" Target="/ppt/notesSlides/notesSlide1.xml" Id="R1bccba515a4f47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82ffe4417641bb" /><Relationship Type="http://schemas.openxmlformats.org/officeDocument/2006/relationships/notesSlide" Target="/ppt/notesSlides/notesSlide2.xml" Id="Rd4e012d0c75749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ab4aba46204df9" /><Relationship Type="http://schemas.openxmlformats.org/officeDocument/2006/relationships/notesSlide" Target="/ppt/notesSlides/notesSlide3.xml" Id="R3aeec382fa19480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65029eb5a54b07" /><Relationship Type="http://schemas.openxmlformats.org/officeDocument/2006/relationships/notesSlide" Target="/ppt/notesSlides/notesSlide4.xml" Id="R2e3ef192410747b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56a284d3d5449a" /><Relationship Type="http://schemas.openxmlformats.org/officeDocument/2006/relationships/notesSlide" Target="/ppt/notesSlides/notesSlide5.xml" Id="R4071b826d994424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61a634a9c54b9c" /><Relationship Type="http://schemas.openxmlformats.org/officeDocument/2006/relationships/notesSlide" Target="/ppt/notesSlides/notesSlide6.xml" Id="Ra04fe9d48f9243a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cd200c31c34027" /><Relationship Type="http://schemas.openxmlformats.org/officeDocument/2006/relationships/notesSlide" Target="/ppt/notesSlides/notesSlide7.xml" Id="R195b06a829eb447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05f53661724f13" /><Relationship Type="http://schemas.openxmlformats.org/officeDocument/2006/relationships/notesSlide" Target="/ppt/notesSlides/notesSlide8.xml" Id="Rc0347f17a4274e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f04144b10e4fc7" /><Relationship Type="http://schemas.openxmlformats.org/officeDocument/2006/relationships/notesSlide" Target="/ppt/notesSlides/notesSlide9.xml" Id="R6424cfddb771478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192f077cd472d" /><Relationship Type="http://schemas.openxmlformats.org/officeDocument/2006/relationships/notesSlide" Target="/ppt/notesSlides/notesSlide10.xml" Id="R8d08e45fea3944d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bc3f20b7374acc" /><Relationship Type="http://schemas.openxmlformats.org/officeDocument/2006/relationships/notesSlide" Target="/ppt/notesSlides/notesSlide11.xml" Id="R4129d83d616943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F20A11-64F0-4092-B339-F204B6A27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E467DD-BF4F-4908-A939-26274456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6C41B0-3085-436B-9A64-164894D32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Character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8D2417-1056-4CE6-BDB1-F35FAB9C5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studio builds a witty AI sidekick to guide users through a sci-fi mystery app.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54E6F0-548E-486A-89FE-58E9E7996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6D0A0E-EBB1-4C41-A919-DA3D7117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4381B5-BB43-40C3-9B9E-6DA849CF2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712BF-3716-46CD-B2EA-C10985A0E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fec495993d462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5052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004C365-EFB1-4BB6-9A36-5A6A9DDED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8624C-F651-4F57-9EA1-6EEDA2BBC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111FB1-EBCA-4870-A1B5-5133DD38A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26366-07FA-486B-B15A-A20E2FD2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46AF7-C740-469C-95A7-1D231FCC0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 ai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C7EA09-985D-4A31-925D-8C11036F4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14D38C-F4DD-4E34-AD09-CB9174F77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D8BDB-0716-41EF-A7A9-412A55CB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6322B5-363A-4D21-9577-1D6BC05C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character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FD2F26-AF58-4501-BC5F-4263640A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82C48B8-639B-48D5-8753-D65054D5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936B02-8357-4C98-B60E-36CA20A8E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Voice &amp; Tone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BC7284-945C-414C-A00D-F7E04BA93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voice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4AD339-D8DB-47ED-9921-46F2F3F35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7EDF62-584C-4715-B71E-DF52DB677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314BCC-45F9-4492-8D2B-4F9C08F48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C3436E-249C-4EDC-AB8B-95342566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A81035-936F-49B4-90C3-A51D4A083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64F409-D8C3-4B19-A320-ACCB2D026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701AA8-65F6-4374-A082-DD14F81F5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User Feedback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4C526B-2023-4376-A028-F40D2CE99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user reactions</a:t>
            </a:r>
          </a:p>
        </p:txBody>
      </p:sp>
    </p:spTree>
    <p:extLst>
      <p:ext uri="{BB962C8B-B14F-4D97-AF65-F5344CB8AC3E}">
        <p14:creationId xmlns:p14="http://schemas.microsoft.com/office/powerpoint/2010/main" val="10476152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CD3F24-5812-4313-ADFE-429058E43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5FF41-7771-4878-A271-2D8EB4847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6EBA44-5548-43D0-9AB3-4BB86BC72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833B2D-FD7E-40D9-918D-578F9A1F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80BDA3-BB8C-416C-89DE-BF4017284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character design into a clear product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EFF8E0-7E95-4485-9326-A00B83542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ED93DF-E0D6-4D2E-91F8-979D15F2A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911347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236108-FB30-4758-8358-1B32C4738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C6F2C6-14EF-49CB-9634-B2EFA652E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126DD13-D38C-4C7B-A31B-2FD97C545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67E6ED-F60C-4A17-BE37-71DB7C491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D738A0-5CD0-48D0-9671-4B98CAD3B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character ai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673F4F-1B9C-45F3-A8DF-50753714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6071BA-7D07-45C5-8D75-AF9D58C22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5EB6D2-7647-42BA-A958-EA22F6E0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CBEEC8-5F45-4F4D-AE39-80B5BF49D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 ai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95E22F-E5B2-44CA-A070-2C9EC140C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E2E318-50D3-42D8-92B6-0BE23F71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BC2F7B-26C0-4478-88DD-AEDDBFE55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74649C-4CA1-48B8-B82D-19A41B0B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054F26-907D-4815-95AE-77ABE0284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character design into a clear produc…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257A4B-4AB1-4806-846D-6D9792511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BEA02-7728-41D1-84DD-5869EB06A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41B529-83E1-48D7-9231-CB63F0244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5EDD3B-A1A3-427D-B79B-F3279C7E6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CFD003-04A8-4A00-82CC-AFB7A1A64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Workflows: Refine the arc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BE3637-8FEE-4810-AB4B-90F84E45B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797955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24339E9-C5C4-4BCE-9843-0280D572F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2917EA-4906-4B00-B068-0FCCE90C6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55708B-3342-4F23-8CE9-3E7B523E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96569-0943-46CC-9BBE-B29E0D8E3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9DA587-4AF1-43BC-B53B-E301BEA37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E0B2BD-8E51-4E18-8D68-EEC384F02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2FD613-7AF3-4721-977B-8E971C69C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E08A82-020C-40F3-BAE0-5B87A4829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A14CE4-E10A-4FBA-9394-AD6D0FEFE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character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BD1BBA-92B3-4801-BA09-A1CAB2B08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AC84D5-5B81-46B3-8724-75F5DA736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17F9A5-B269-446B-90AC-938C6BBBE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6117F91-9DEB-4642-9CA9-449423C3C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voice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4DD05E-F3CC-4E08-88E7-2BC76A0A2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7D1700-0966-436F-BC3B-F75235975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5BF12E-8A04-4839-9349-657BFDB6B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115E40-ADEE-4512-9AC5-4973F647D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28B0F-208E-4A13-A558-087063EC5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D3E71C-132E-4B7D-A7DF-9727B6681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C4932B-0AC6-44AB-8F01-11FDDDFD6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075DEC-4194-403E-AE0D-C4EF52002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user reactions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B2A3C5-CE5B-4644-BA89-D47FCB33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2C88858-CC35-483D-81D5-450573A31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84E458-D170-4C3F-85D8-38DA9F0C1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D7615CF-A44D-475E-81DD-9DE2CA38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arc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B3C3C8-5A04-444B-9711-C450FFD00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9931516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DD6144-886E-49D6-9C51-A35B89FDC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9814F5-BE45-4F07-A553-2A84074D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1EFFF6-78C1-4096-BDB0-36F7CBCB1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EF7503-1658-47A6-BA2F-FA0AFAF2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F7A7D-6355-4BCA-99CA-AD068A7B9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 ai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390B45-9CE1-4BDC-A5D3-E96E71901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A976A8-F4EE-4FA4-8121-3A7545D4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5E897-90E3-4AE8-BB83-C5CBAB615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A86C6F-44CA-4C4E-8E70-9312E186D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character feels generic and forgettable.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7150F9-976C-41A4-8629-D60E3C697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3CBC4E3-AB2C-41A0-AE23-12CF49CA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dialogue sounds flat across every scene.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1A2842-9D00-4FB6-A5BA-CD79AC242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BBBDC3-65C9-4868-A6DA-161B7667F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lacks a shared creative direction.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EBBF2A-2D2F-441F-9967-7BC80F0E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D4E14-F6FA-420B-AB2C-55548F86E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F514B2-67B6-4D00-85AE-12E5536E2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F72F5-AD12-419D-8DC4-C3FEC0C9E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6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character has a clear voice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01E10D-5892-4BCB-86CD-65F0A98F2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D1C5C5-E68D-4031-BF11-2B18FEA4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reinforces the same personality.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2B1A0B5-CAED-430F-ACC1-A4FB81E0E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B38ACF-288E-4B32-8F5A-261644B95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present the idea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42389671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D5178A-E56F-42F6-A757-B4E76E54C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2F7CA3-F94D-47B0-A9A6-6F4B57B5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748F6-3B84-4748-8609-50CD34885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B28D3B-B708-41C5-8E8A-C591782F1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F393D-FE59-4004-8EAE-C912AC3CB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057F99-306C-4714-9D5E-900D516AF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6E2162-0A01-4B91-A0D2-D35A5302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8F1C62-CB34-4B0C-853A-85EFFD448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7B0E04-92D6-4FD4-9132-51789CF75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68FCB4-812C-4622-BCB4-6E61B83B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align on personality, dialogue, and user role.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F2921-E116-4A6A-9D76-BFCC0CA7E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CCB820-F274-463E-A2DD-60FCF30AC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36F71D-0CB8-4A24-9456-7C9323FFE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5DCB82-6792-4E81-A980-8F422209F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974637-5883-401F-8919-5CC46CC57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concrete example for shaping a memorable AI character.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8EB423-313E-4CA4-8F0B-2C4F77860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1DC3F9-6928-433D-93E1-FAAFF75D8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BC10BC-E2C7-4F28-9EC0-4D900580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258EBF-6F60-437F-B656-2517B696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324FC8-21A6-4997-A0FC-2D13057C8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narrative that explains the concept fast.</a:t>
            </a:r>
          </a:p>
        </p:txBody>
      </p:sp>
    </p:spTree>
    <p:extLst>
      <p:ext uri="{BB962C8B-B14F-4D97-AF65-F5344CB8AC3E}">
        <p14:creationId xmlns:p14="http://schemas.microsoft.com/office/powerpoint/2010/main" val="14740286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BDAA401-A665-4C77-A653-9F5A1BF0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D9D819-DF02-4E0B-8595-6B71478C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D0D578-A7B4-4A8F-991D-D842FFDD1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9A569-A8F7-4E96-8AEF-EDE303F3F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8B2D66-9017-495D-81F9-3CCCDB76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D93461-AF83-432C-8159-C0800C666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C479C-0FF5-4248-A7E0-5C6AC18E9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5B2439-E30A-4719-A358-3C7B1CA71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A71522-8ADF-4528-B372-8B4ECB62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4AF534-FD5A-4D7B-BAD0-096F7EF8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4D53C0-9867-47A0-979D-B3B847237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character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DE44C4-FD7F-44F4-BB2A-DB0B99E8B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7D806D-ACF5-479A-BA52-68A2E2D65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DA43B-4DE5-4C2E-A3D6-A80BB970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F18C30-B5D4-429F-8EFC-9CE62E19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A6760C-BCAF-4E75-9881-A68C837BD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2EF982-A2B2-4E52-A216-14977FB5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voice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946C4C-8066-457B-BAD6-4B0AB69F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EA7C378-89A9-4C7E-904A-922C9D120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708DD5-86AE-4EC9-B384-4F37F367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1AD694-2A70-42BD-8477-B9C223D4B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EAC85E-836F-4469-9DAC-7549BE53F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99E26F-DFA4-4B60-96F6-C299671AC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key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789930D-0592-4290-86B1-7CB4FDF18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148512-F31C-4C2C-A2F6-D985CDB6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04FF36E-C4CE-44C3-BEC2-9706E504C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9940517-197E-486D-8741-A88B71E7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4D772D1-8B44-4F6C-8873-6B704EE5F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67A65AC-5965-4B34-9675-F4623FBB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Test user reactions</a:t>
            </a:r>
          </a:p>
        </p:txBody>
      </p:sp>
    </p:spTree>
    <p:extLst>
      <p:ext uri="{BB962C8B-B14F-4D97-AF65-F5344CB8AC3E}">
        <p14:creationId xmlns:p14="http://schemas.microsoft.com/office/powerpoint/2010/main" val="80491784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8BC89F-2CE0-4E88-A18F-9554C6C5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579219-3398-43AD-AE7B-B7DE6DB6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EBAB86-93E0-4148-93B4-7D6EC02B5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49B7DE-8C05-417E-AC48-F7E2BD68B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7B0B0-FB42-4CEA-81F1-9EEC0ECA7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 ai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6BD142-CF38-4F37-A35D-E484BB08E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588D0-B401-41A1-9A14-A8BDECDA6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2943AF-4E24-41A6-B41D-4D393DC09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mystery app use one AI character to guide, tease, and entertain users?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E132D1-0EE1-4B68-B039-6F42AC2D9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791546-8EAA-426B-8EBA-5E25A2245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CCAB09-7F52-4837-B423-A7670C7ED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193EE2-E20F-41E9-A08E-00660D2F4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voice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39BC81-3F69-4BB6-A4C6-F867C20B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24BC09-2A14-4332-91A7-955DAA028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646F6-580D-4345-BB60-47835D51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key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D7BAC8-DB5C-466A-B766-6D888979F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A2FC93A-D650-4C37-8FD8-819B30F5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510E41-0610-4603-ACB3-0B06CF69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arc</a:t>
            </a:r>
          </a:p>
        </p:txBody>
      </p:sp>
    </p:spTree>
    <p:extLst>
      <p:ext uri="{BB962C8B-B14F-4D97-AF65-F5344CB8AC3E}">
        <p14:creationId xmlns:p14="http://schemas.microsoft.com/office/powerpoint/2010/main" val="111094437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ED98CCB-3E4F-419C-817D-677993B9E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3DD9C7-E24D-474C-909B-2D2CACB50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F4598-5E1C-4161-A8DD-8F3EFCBEA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EF72F7-3819-44A1-AEFB-D8618730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EA328A-845C-48AC-B69B-467FB5BF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character ai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AEFC68-8602-4D0B-B97D-FDD2483B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221E2-16E1-40F0-9B2C-62402D376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17D11C-F9BD-4D76-ADF1-B4101B923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7F54DA-4F00-4C83-AE5F-5A0080431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character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3A6BD8-842C-45DB-B318-F1F9F5A9C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0F11B-4580-4E29-90F5-354ED98B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2BC955-D499-4893-B5D1-F7F8832DB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123D6A-1D63-41DA-BED4-33BA57F0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73937A-7F40-4E98-AAAB-9D1E9EBA8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voice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C897F3-FA1C-4395-963C-9F5125260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4190F3-9942-4721-A112-03F8A51B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4CBDBF-BA1E-401C-BAF6-ACD6F717C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7BF620E-F77E-43D3-93AD-FC3DD1C32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E443D04-45D5-41BF-83CB-0FE30E74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Write key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9245FA-6554-4559-B96F-48594BDE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80EDC-187E-4848-9843-0D1774642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04AD50-5057-4669-8193-D6074EFE6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47E682-A312-4654-94E2-A8F18E92F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2B02848-659B-4D99-9268-D75F425D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the arc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0A63C7F-4BB0-42A5-B36F-B8E1A65C7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6277325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0A5BD8-D05F-4768-A8E8-669A02125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0704DB-FCEB-44E1-8F0D-9D0029526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9CB3EC2-F416-431A-B55A-2A1BC16CB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a character users want to follow.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204A27-B1AC-4AA9-8FDB-220215CC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B17597-F0DD-4534-B596-C2AE8A1C4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835AD3-899C-47F4-B78F-D13F87FE9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BFA5F-F25A-4DC9-819C-68AF4D456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843552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2026-10-01T22:01:57.8700000Z</dcterms:created>
  <dcterms:modified xsi:type="dcterms:W3CDTF">2026-10-01T22:01:57.8700000Z</dcterms:modified>
</coreProperties>
</file>